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Lst>
  <p:sldSz cx="12192000" cy="16256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64" d="100"/>
          <a:sy n="64" d="100"/>
        </p:scale>
        <p:origin x="724"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shton Haarer" userId="087fd07cb7b913dd" providerId="LiveId" clId="{171081BD-4A17-4ABA-9E98-DB5E294BC808}"/>
    <pc:docChg chg="undo custSel addSld modSld">
      <pc:chgData name="Ashton Haarer" userId="087fd07cb7b913dd" providerId="LiveId" clId="{171081BD-4A17-4ABA-9E98-DB5E294BC808}" dt="2023-05-25T19:30:02.060" v="1958" actId="20577"/>
      <pc:docMkLst>
        <pc:docMk/>
      </pc:docMkLst>
      <pc:sldChg chg="modSp mod">
        <pc:chgData name="Ashton Haarer" userId="087fd07cb7b913dd" providerId="LiveId" clId="{171081BD-4A17-4ABA-9E98-DB5E294BC808}" dt="2023-05-25T19:10:23.870" v="1950" actId="20577"/>
        <pc:sldMkLst>
          <pc:docMk/>
          <pc:sldMk cId="1738387226" sldId="257"/>
        </pc:sldMkLst>
        <pc:spChg chg="mod">
          <ac:chgData name="Ashton Haarer" userId="087fd07cb7b913dd" providerId="LiveId" clId="{171081BD-4A17-4ABA-9E98-DB5E294BC808}" dt="2023-05-25T19:10:23.870" v="1950" actId="20577"/>
          <ac:spMkLst>
            <pc:docMk/>
            <pc:sldMk cId="1738387226" sldId="257"/>
            <ac:spMk id="4" creationId="{15FA363C-E228-8713-72A6-8CD734F593F2}"/>
          </ac:spMkLst>
        </pc:spChg>
      </pc:sldChg>
      <pc:sldChg chg="modSp add mod">
        <pc:chgData name="Ashton Haarer" userId="087fd07cb7b913dd" providerId="LiveId" clId="{171081BD-4A17-4ABA-9E98-DB5E294BC808}" dt="2023-05-25T19:30:02.060" v="1958" actId="20577"/>
        <pc:sldMkLst>
          <pc:docMk/>
          <pc:sldMk cId="2058342516" sldId="258"/>
        </pc:sldMkLst>
        <pc:spChg chg="mod">
          <ac:chgData name="Ashton Haarer" userId="087fd07cb7b913dd" providerId="LiveId" clId="{171081BD-4A17-4ABA-9E98-DB5E294BC808}" dt="2023-05-25T19:29:20.156" v="1951" actId="20577"/>
          <ac:spMkLst>
            <pc:docMk/>
            <pc:sldMk cId="2058342516" sldId="258"/>
            <ac:spMk id="4" creationId="{15FA363C-E228-8713-72A6-8CD734F593F2}"/>
          </ac:spMkLst>
        </pc:spChg>
        <pc:spChg chg="mod">
          <ac:chgData name="Ashton Haarer" userId="087fd07cb7b913dd" providerId="LiveId" clId="{171081BD-4A17-4ABA-9E98-DB5E294BC808}" dt="2023-05-25T19:30:02.060" v="1958" actId="20577"/>
          <ac:spMkLst>
            <pc:docMk/>
            <pc:sldMk cId="2058342516" sldId="258"/>
            <ac:spMk id="7" creationId="{0C498AF0-23AE-EA45-62FD-A5B270FD57B4}"/>
          </ac:spMkLst>
        </pc:spChg>
        <pc:picChg chg="mod">
          <ac:chgData name="Ashton Haarer" userId="087fd07cb7b913dd" providerId="LiveId" clId="{171081BD-4A17-4ABA-9E98-DB5E294BC808}" dt="2023-05-25T18:55:53.495" v="1791" actId="1076"/>
          <ac:picMkLst>
            <pc:docMk/>
            <pc:sldMk cId="2058342516" sldId="258"/>
            <ac:picMk id="6" creationId="{CDEDB92E-C493-D01B-E671-7B76897AC79D}"/>
          </ac:picMkLst>
        </pc:picChg>
      </pc:sldChg>
    </pc:docChg>
  </pc:docChgLst>
  <pc:docChgLst>
    <pc:chgData name="Ashton Haarer" userId="087fd07cb7b913dd" providerId="LiveId" clId="{7B1C63B1-F247-4712-BD83-D32A2A08E93E}"/>
    <pc:docChg chg="modSld">
      <pc:chgData name="Ashton Haarer" userId="087fd07cb7b913dd" providerId="LiveId" clId="{7B1C63B1-F247-4712-BD83-D32A2A08E93E}" dt="2023-04-24T19:34:51.574" v="3" actId="20577"/>
      <pc:docMkLst>
        <pc:docMk/>
      </pc:docMkLst>
      <pc:sldChg chg="modSp mod">
        <pc:chgData name="Ashton Haarer" userId="087fd07cb7b913dd" providerId="LiveId" clId="{7B1C63B1-F247-4712-BD83-D32A2A08E93E}" dt="2023-04-24T19:34:51.574" v="3" actId="20577"/>
        <pc:sldMkLst>
          <pc:docMk/>
          <pc:sldMk cId="1738387226" sldId="257"/>
        </pc:sldMkLst>
        <pc:spChg chg="mod">
          <ac:chgData name="Ashton Haarer" userId="087fd07cb7b913dd" providerId="LiveId" clId="{7B1C63B1-F247-4712-BD83-D32A2A08E93E}" dt="2023-04-24T19:34:51.574" v="3" actId="20577"/>
          <ac:spMkLst>
            <pc:docMk/>
            <pc:sldMk cId="1738387226" sldId="257"/>
            <ac:spMk id="4" creationId="{15FA363C-E228-8713-72A6-8CD734F593F2}"/>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73CE65-7B5B-C90F-AB4D-5910489892D3}"/>
              </a:ext>
            </a:extLst>
          </p:cNvPr>
          <p:cNvSpPr>
            <a:spLocks noGrp="1"/>
          </p:cNvSpPr>
          <p:nvPr>
            <p:ph type="ctrTitle"/>
          </p:nvPr>
        </p:nvSpPr>
        <p:spPr>
          <a:xfrm>
            <a:off x="1524000" y="2660416"/>
            <a:ext cx="9144000" cy="5659496"/>
          </a:xfrm>
        </p:spPr>
        <p:txBody>
          <a:bodyPr anchor="b"/>
          <a:lstStyle>
            <a:lvl1pPr algn="ctr">
              <a:defRPr sz="8000"/>
            </a:lvl1pPr>
          </a:lstStyle>
          <a:p>
            <a:r>
              <a:rPr lang="en-GB"/>
              <a:t>Click to edit Master title style</a:t>
            </a:r>
          </a:p>
        </p:txBody>
      </p:sp>
      <p:sp>
        <p:nvSpPr>
          <p:cNvPr id="3" name="Subtitle 2">
            <a:extLst>
              <a:ext uri="{FF2B5EF4-FFF2-40B4-BE49-F238E27FC236}">
                <a16:creationId xmlns:a16="http://schemas.microsoft.com/office/drawing/2014/main" id="{3B14FF85-552B-0E81-AB23-C71EE27862B5}"/>
              </a:ext>
            </a:extLst>
          </p:cNvPr>
          <p:cNvSpPr>
            <a:spLocks noGrp="1"/>
          </p:cNvSpPr>
          <p:nvPr>
            <p:ph type="subTitle" idx="1"/>
          </p:nvPr>
        </p:nvSpPr>
        <p:spPr>
          <a:xfrm>
            <a:off x="1524000" y="8538166"/>
            <a:ext cx="9144000" cy="3924769"/>
          </a:xfrm>
        </p:spPr>
        <p:txBody>
          <a:bodyPr/>
          <a:lstStyle>
            <a:lvl1pPr marL="0" indent="0" algn="ctr">
              <a:buNone/>
              <a:defRPr sz="3200"/>
            </a:lvl1pPr>
            <a:lvl2pPr marL="609608" indent="0" algn="ctr">
              <a:buNone/>
              <a:defRPr sz="2667"/>
            </a:lvl2pPr>
            <a:lvl3pPr marL="1219215" indent="0" algn="ctr">
              <a:buNone/>
              <a:defRPr sz="2400"/>
            </a:lvl3pPr>
            <a:lvl4pPr marL="1828823" indent="0" algn="ctr">
              <a:buNone/>
              <a:defRPr sz="2133"/>
            </a:lvl4pPr>
            <a:lvl5pPr marL="2438431" indent="0" algn="ctr">
              <a:buNone/>
              <a:defRPr sz="2133"/>
            </a:lvl5pPr>
            <a:lvl6pPr marL="3048038" indent="0" algn="ctr">
              <a:buNone/>
              <a:defRPr sz="2133"/>
            </a:lvl6pPr>
            <a:lvl7pPr marL="3657646" indent="0" algn="ctr">
              <a:buNone/>
              <a:defRPr sz="2133"/>
            </a:lvl7pPr>
            <a:lvl8pPr marL="4267253" indent="0" algn="ctr">
              <a:buNone/>
              <a:defRPr sz="2133"/>
            </a:lvl8pPr>
            <a:lvl9pPr marL="4876861" indent="0" algn="ctr">
              <a:buNone/>
              <a:defRPr sz="2133"/>
            </a:lvl9pPr>
          </a:lstStyle>
          <a:p>
            <a:r>
              <a:rPr lang="en-GB"/>
              <a:t>Click to edit Master subtitle style</a:t>
            </a:r>
          </a:p>
        </p:txBody>
      </p:sp>
      <p:sp>
        <p:nvSpPr>
          <p:cNvPr id="4" name="Date Placeholder 3">
            <a:extLst>
              <a:ext uri="{FF2B5EF4-FFF2-40B4-BE49-F238E27FC236}">
                <a16:creationId xmlns:a16="http://schemas.microsoft.com/office/drawing/2014/main" id="{97C5A78E-271C-F979-9242-72D4975F0CDC}"/>
              </a:ext>
            </a:extLst>
          </p:cNvPr>
          <p:cNvSpPr>
            <a:spLocks noGrp="1"/>
          </p:cNvSpPr>
          <p:nvPr>
            <p:ph type="dt" sz="half" idx="10"/>
          </p:nvPr>
        </p:nvSpPr>
        <p:spPr/>
        <p:txBody>
          <a:bodyPr/>
          <a:lstStyle/>
          <a:p>
            <a:fld id="{686D72B1-4933-4946-870B-7C0BFEDFB8CD}" type="datetimeFigureOut">
              <a:rPr lang="en-GB" smtClean="0"/>
              <a:t>25/05/2023</a:t>
            </a:fld>
            <a:endParaRPr lang="en-GB"/>
          </a:p>
        </p:txBody>
      </p:sp>
      <p:sp>
        <p:nvSpPr>
          <p:cNvPr id="5" name="Footer Placeholder 4">
            <a:extLst>
              <a:ext uri="{FF2B5EF4-FFF2-40B4-BE49-F238E27FC236}">
                <a16:creationId xmlns:a16="http://schemas.microsoft.com/office/drawing/2014/main" id="{CE5EBA03-CFBB-0C25-063A-644461C5A0E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B704039-8BC4-5259-D3FA-5B0297154699}"/>
              </a:ext>
            </a:extLst>
          </p:cNvPr>
          <p:cNvSpPr>
            <a:spLocks noGrp="1"/>
          </p:cNvSpPr>
          <p:nvPr>
            <p:ph type="sldNum" sz="quarter" idx="12"/>
          </p:nvPr>
        </p:nvSpPr>
        <p:spPr/>
        <p:txBody>
          <a:bodyPr/>
          <a:lstStyle/>
          <a:p>
            <a:fld id="{C31E631C-208F-48DA-B048-4A8DCFFECB95}" type="slidenum">
              <a:rPr lang="en-GB" smtClean="0"/>
              <a:t>‹#›</a:t>
            </a:fld>
            <a:endParaRPr lang="en-GB"/>
          </a:p>
        </p:txBody>
      </p:sp>
    </p:spTree>
    <p:extLst>
      <p:ext uri="{BB962C8B-B14F-4D97-AF65-F5344CB8AC3E}">
        <p14:creationId xmlns:p14="http://schemas.microsoft.com/office/powerpoint/2010/main" val="37759073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E9D75-0E46-52E0-98D2-4DFB5BC6AD1F}"/>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7376DEAD-BF40-30D4-F234-D9741F2798E4}"/>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735C218D-CF76-D02D-FA70-35428B4F2129}"/>
              </a:ext>
            </a:extLst>
          </p:cNvPr>
          <p:cNvSpPr>
            <a:spLocks noGrp="1"/>
          </p:cNvSpPr>
          <p:nvPr>
            <p:ph type="dt" sz="half" idx="10"/>
          </p:nvPr>
        </p:nvSpPr>
        <p:spPr/>
        <p:txBody>
          <a:bodyPr/>
          <a:lstStyle/>
          <a:p>
            <a:fld id="{686D72B1-4933-4946-870B-7C0BFEDFB8CD}" type="datetimeFigureOut">
              <a:rPr lang="en-GB" smtClean="0"/>
              <a:t>25/05/2023</a:t>
            </a:fld>
            <a:endParaRPr lang="en-GB"/>
          </a:p>
        </p:txBody>
      </p:sp>
      <p:sp>
        <p:nvSpPr>
          <p:cNvPr id="5" name="Footer Placeholder 4">
            <a:extLst>
              <a:ext uri="{FF2B5EF4-FFF2-40B4-BE49-F238E27FC236}">
                <a16:creationId xmlns:a16="http://schemas.microsoft.com/office/drawing/2014/main" id="{E37EB3C3-C1E4-44D9-A89F-F18E188DD33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16ACB61-3BC2-8750-1A09-EFA8B5792F1E}"/>
              </a:ext>
            </a:extLst>
          </p:cNvPr>
          <p:cNvSpPr>
            <a:spLocks noGrp="1"/>
          </p:cNvSpPr>
          <p:nvPr>
            <p:ph type="sldNum" sz="quarter" idx="12"/>
          </p:nvPr>
        </p:nvSpPr>
        <p:spPr/>
        <p:txBody>
          <a:bodyPr/>
          <a:lstStyle/>
          <a:p>
            <a:fld id="{C31E631C-208F-48DA-B048-4A8DCFFECB95}" type="slidenum">
              <a:rPr lang="en-GB" smtClean="0"/>
              <a:t>‹#›</a:t>
            </a:fld>
            <a:endParaRPr lang="en-GB"/>
          </a:p>
        </p:txBody>
      </p:sp>
    </p:spTree>
    <p:extLst>
      <p:ext uri="{BB962C8B-B14F-4D97-AF65-F5344CB8AC3E}">
        <p14:creationId xmlns:p14="http://schemas.microsoft.com/office/powerpoint/2010/main" val="6769541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DF7D26B-51AC-30E8-7961-2A8718B3C248}"/>
              </a:ext>
            </a:extLst>
          </p:cNvPr>
          <p:cNvSpPr>
            <a:spLocks noGrp="1"/>
          </p:cNvSpPr>
          <p:nvPr>
            <p:ph type="title" orient="vert"/>
          </p:nvPr>
        </p:nvSpPr>
        <p:spPr>
          <a:xfrm>
            <a:off x="8724901" y="865481"/>
            <a:ext cx="2628899" cy="1377620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7D1E9E43-CE99-024E-B010-A3C59D283624}"/>
              </a:ext>
            </a:extLst>
          </p:cNvPr>
          <p:cNvSpPr>
            <a:spLocks noGrp="1"/>
          </p:cNvSpPr>
          <p:nvPr>
            <p:ph type="body" orient="vert" idx="1"/>
          </p:nvPr>
        </p:nvSpPr>
        <p:spPr>
          <a:xfrm>
            <a:off x="838200" y="865481"/>
            <a:ext cx="7734301" cy="1377620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1F8D3278-B58A-6179-2912-11FC2AC9656F}"/>
              </a:ext>
            </a:extLst>
          </p:cNvPr>
          <p:cNvSpPr>
            <a:spLocks noGrp="1"/>
          </p:cNvSpPr>
          <p:nvPr>
            <p:ph type="dt" sz="half" idx="10"/>
          </p:nvPr>
        </p:nvSpPr>
        <p:spPr/>
        <p:txBody>
          <a:bodyPr/>
          <a:lstStyle/>
          <a:p>
            <a:fld id="{686D72B1-4933-4946-870B-7C0BFEDFB8CD}" type="datetimeFigureOut">
              <a:rPr lang="en-GB" smtClean="0"/>
              <a:t>25/05/2023</a:t>
            </a:fld>
            <a:endParaRPr lang="en-GB"/>
          </a:p>
        </p:txBody>
      </p:sp>
      <p:sp>
        <p:nvSpPr>
          <p:cNvPr id="5" name="Footer Placeholder 4">
            <a:extLst>
              <a:ext uri="{FF2B5EF4-FFF2-40B4-BE49-F238E27FC236}">
                <a16:creationId xmlns:a16="http://schemas.microsoft.com/office/drawing/2014/main" id="{A77740A4-6B1F-132E-37FA-3031CF4AFD2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0427F37-D32D-8E6A-79C5-F8BDEACBCBA9}"/>
              </a:ext>
            </a:extLst>
          </p:cNvPr>
          <p:cNvSpPr>
            <a:spLocks noGrp="1"/>
          </p:cNvSpPr>
          <p:nvPr>
            <p:ph type="sldNum" sz="quarter" idx="12"/>
          </p:nvPr>
        </p:nvSpPr>
        <p:spPr/>
        <p:txBody>
          <a:bodyPr/>
          <a:lstStyle/>
          <a:p>
            <a:fld id="{C31E631C-208F-48DA-B048-4A8DCFFECB95}" type="slidenum">
              <a:rPr lang="en-GB" smtClean="0"/>
              <a:t>‹#›</a:t>
            </a:fld>
            <a:endParaRPr lang="en-GB"/>
          </a:p>
        </p:txBody>
      </p:sp>
    </p:spTree>
    <p:extLst>
      <p:ext uri="{BB962C8B-B14F-4D97-AF65-F5344CB8AC3E}">
        <p14:creationId xmlns:p14="http://schemas.microsoft.com/office/powerpoint/2010/main" val="19491556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7F63FA-F0AA-D7CC-1ABF-254BDF633820}"/>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D1BC5921-DD8B-7522-53FE-3308D67F30CE}"/>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D9183200-A46E-5512-60A6-C6F6385B5EAB}"/>
              </a:ext>
            </a:extLst>
          </p:cNvPr>
          <p:cNvSpPr>
            <a:spLocks noGrp="1"/>
          </p:cNvSpPr>
          <p:nvPr>
            <p:ph type="dt" sz="half" idx="10"/>
          </p:nvPr>
        </p:nvSpPr>
        <p:spPr/>
        <p:txBody>
          <a:bodyPr/>
          <a:lstStyle/>
          <a:p>
            <a:fld id="{686D72B1-4933-4946-870B-7C0BFEDFB8CD}" type="datetimeFigureOut">
              <a:rPr lang="en-GB" smtClean="0"/>
              <a:t>25/05/2023</a:t>
            </a:fld>
            <a:endParaRPr lang="en-GB"/>
          </a:p>
        </p:txBody>
      </p:sp>
      <p:sp>
        <p:nvSpPr>
          <p:cNvPr id="5" name="Footer Placeholder 4">
            <a:extLst>
              <a:ext uri="{FF2B5EF4-FFF2-40B4-BE49-F238E27FC236}">
                <a16:creationId xmlns:a16="http://schemas.microsoft.com/office/drawing/2014/main" id="{5F39ACBE-A64A-2B6E-2769-8EF882E3CB7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435D686-968D-3017-F22F-235CC3301FF1}"/>
              </a:ext>
            </a:extLst>
          </p:cNvPr>
          <p:cNvSpPr>
            <a:spLocks noGrp="1"/>
          </p:cNvSpPr>
          <p:nvPr>
            <p:ph type="sldNum" sz="quarter" idx="12"/>
          </p:nvPr>
        </p:nvSpPr>
        <p:spPr/>
        <p:txBody>
          <a:bodyPr/>
          <a:lstStyle/>
          <a:p>
            <a:fld id="{C31E631C-208F-48DA-B048-4A8DCFFECB95}" type="slidenum">
              <a:rPr lang="en-GB" smtClean="0"/>
              <a:t>‹#›</a:t>
            </a:fld>
            <a:endParaRPr lang="en-GB"/>
          </a:p>
        </p:txBody>
      </p:sp>
    </p:spTree>
    <p:extLst>
      <p:ext uri="{BB962C8B-B14F-4D97-AF65-F5344CB8AC3E}">
        <p14:creationId xmlns:p14="http://schemas.microsoft.com/office/powerpoint/2010/main" val="481289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B7D2E1-7DE1-A36D-8A69-4319755898B8}"/>
              </a:ext>
            </a:extLst>
          </p:cNvPr>
          <p:cNvSpPr>
            <a:spLocks noGrp="1"/>
          </p:cNvSpPr>
          <p:nvPr>
            <p:ph type="title"/>
          </p:nvPr>
        </p:nvSpPr>
        <p:spPr>
          <a:xfrm>
            <a:off x="831851" y="4052713"/>
            <a:ext cx="10515600" cy="6762043"/>
          </a:xfrm>
        </p:spPr>
        <p:txBody>
          <a:bodyPr anchor="b"/>
          <a:lstStyle>
            <a:lvl1pPr>
              <a:defRPr sz="8000"/>
            </a:lvl1pPr>
          </a:lstStyle>
          <a:p>
            <a:r>
              <a:rPr lang="en-GB"/>
              <a:t>Click to edit Master title style</a:t>
            </a:r>
          </a:p>
        </p:txBody>
      </p:sp>
      <p:sp>
        <p:nvSpPr>
          <p:cNvPr id="3" name="Text Placeholder 2">
            <a:extLst>
              <a:ext uri="{FF2B5EF4-FFF2-40B4-BE49-F238E27FC236}">
                <a16:creationId xmlns:a16="http://schemas.microsoft.com/office/drawing/2014/main" id="{BA9F5B52-F6F5-C621-57B6-2D0A592999D1}"/>
              </a:ext>
            </a:extLst>
          </p:cNvPr>
          <p:cNvSpPr>
            <a:spLocks noGrp="1"/>
          </p:cNvSpPr>
          <p:nvPr>
            <p:ph type="body" idx="1"/>
          </p:nvPr>
        </p:nvSpPr>
        <p:spPr>
          <a:xfrm>
            <a:off x="831851" y="10878730"/>
            <a:ext cx="10515600" cy="3555999"/>
          </a:xfrm>
        </p:spPr>
        <p:txBody>
          <a:bodyPr/>
          <a:lstStyle>
            <a:lvl1pPr marL="0" indent="0">
              <a:buNone/>
              <a:defRPr sz="3200">
                <a:solidFill>
                  <a:schemeClr val="tx1">
                    <a:tint val="75000"/>
                  </a:schemeClr>
                </a:solidFill>
              </a:defRPr>
            </a:lvl1pPr>
            <a:lvl2pPr marL="609608" indent="0">
              <a:buNone/>
              <a:defRPr sz="2667">
                <a:solidFill>
                  <a:schemeClr val="tx1">
                    <a:tint val="75000"/>
                  </a:schemeClr>
                </a:solidFill>
              </a:defRPr>
            </a:lvl2pPr>
            <a:lvl3pPr marL="1219215" indent="0">
              <a:buNone/>
              <a:defRPr sz="2400">
                <a:solidFill>
                  <a:schemeClr val="tx1">
                    <a:tint val="75000"/>
                  </a:schemeClr>
                </a:solidFill>
              </a:defRPr>
            </a:lvl3pPr>
            <a:lvl4pPr marL="1828823" indent="0">
              <a:buNone/>
              <a:defRPr sz="2133">
                <a:solidFill>
                  <a:schemeClr val="tx1">
                    <a:tint val="75000"/>
                  </a:schemeClr>
                </a:solidFill>
              </a:defRPr>
            </a:lvl4pPr>
            <a:lvl5pPr marL="2438431" indent="0">
              <a:buNone/>
              <a:defRPr sz="2133">
                <a:solidFill>
                  <a:schemeClr val="tx1">
                    <a:tint val="75000"/>
                  </a:schemeClr>
                </a:solidFill>
              </a:defRPr>
            </a:lvl5pPr>
            <a:lvl6pPr marL="3048038" indent="0">
              <a:buNone/>
              <a:defRPr sz="2133">
                <a:solidFill>
                  <a:schemeClr val="tx1">
                    <a:tint val="75000"/>
                  </a:schemeClr>
                </a:solidFill>
              </a:defRPr>
            </a:lvl6pPr>
            <a:lvl7pPr marL="3657646" indent="0">
              <a:buNone/>
              <a:defRPr sz="2133">
                <a:solidFill>
                  <a:schemeClr val="tx1">
                    <a:tint val="75000"/>
                  </a:schemeClr>
                </a:solidFill>
              </a:defRPr>
            </a:lvl7pPr>
            <a:lvl8pPr marL="4267253" indent="0">
              <a:buNone/>
              <a:defRPr sz="2133">
                <a:solidFill>
                  <a:schemeClr val="tx1">
                    <a:tint val="75000"/>
                  </a:schemeClr>
                </a:solidFill>
              </a:defRPr>
            </a:lvl8pPr>
            <a:lvl9pPr marL="4876861" indent="0">
              <a:buNone/>
              <a:defRPr sz="2133">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0DB0E72C-F8EB-35D0-7C2F-A998FD31CE0E}"/>
              </a:ext>
            </a:extLst>
          </p:cNvPr>
          <p:cNvSpPr>
            <a:spLocks noGrp="1"/>
          </p:cNvSpPr>
          <p:nvPr>
            <p:ph type="dt" sz="half" idx="10"/>
          </p:nvPr>
        </p:nvSpPr>
        <p:spPr/>
        <p:txBody>
          <a:bodyPr/>
          <a:lstStyle/>
          <a:p>
            <a:fld id="{686D72B1-4933-4946-870B-7C0BFEDFB8CD}" type="datetimeFigureOut">
              <a:rPr lang="en-GB" smtClean="0"/>
              <a:t>25/05/2023</a:t>
            </a:fld>
            <a:endParaRPr lang="en-GB"/>
          </a:p>
        </p:txBody>
      </p:sp>
      <p:sp>
        <p:nvSpPr>
          <p:cNvPr id="5" name="Footer Placeholder 4">
            <a:extLst>
              <a:ext uri="{FF2B5EF4-FFF2-40B4-BE49-F238E27FC236}">
                <a16:creationId xmlns:a16="http://schemas.microsoft.com/office/drawing/2014/main" id="{2B470BD1-AF66-7F74-DFBC-18BCADD0D3C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09D6C66-37F7-64D7-F46A-2F0CC98F4B0F}"/>
              </a:ext>
            </a:extLst>
          </p:cNvPr>
          <p:cNvSpPr>
            <a:spLocks noGrp="1"/>
          </p:cNvSpPr>
          <p:nvPr>
            <p:ph type="sldNum" sz="quarter" idx="12"/>
          </p:nvPr>
        </p:nvSpPr>
        <p:spPr/>
        <p:txBody>
          <a:bodyPr/>
          <a:lstStyle/>
          <a:p>
            <a:fld id="{C31E631C-208F-48DA-B048-4A8DCFFECB95}" type="slidenum">
              <a:rPr lang="en-GB" smtClean="0"/>
              <a:t>‹#›</a:t>
            </a:fld>
            <a:endParaRPr lang="en-GB"/>
          </a:p>
        </p:txBody>
      </p:sp>
    </p:spTree>
    <p:extLst>
      <p:ext uri="{BB962C8B-B14F-4D97-AF65-F5344CB8AC3E}">
        <p14:creationId xmlns:p14="http://schemas.microsoft.com/office/powerpoint/2010/main" val="21900156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88954E-00C1-A9E0-BCC9-C6F472D87DDA}"/>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1FA229A7-1420-D4DC-CBEA-64CBA24E2DE8}"/>
              </a:ext>
            </a:extLst>
          </p:cNvPr>
          <p:cNvSpPr>
            <a:spLocks noGrp="1"/>
          </p:cNvSpPr>
          <p:nvPr>
            <p:ph sz="half" idx="1"/>
          </p:nvPr>
        </p:nvSpPr>
        <p:spPr>
          <a:xfrm>
            <a:off x="838201" y="4327408"/>
            <a:ext cx="5181600" cy="103142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99FA4AC2-26AA-11DB-4273-52A1E0DAA64F}"/>
              </a:ext>
            </a:extLst>
          </p:cNvPr>
          <p:cNvSpPr>
            <a:spLocks noGrp="1"/>
          </p:cNvSpPr>
          <p:nvPr>
            <p:ph sz="half" idx="2"/>
          </p:nvPr>
        </p:nvSpPr>
        <p:spPr>
          <a:xfrm>
            <a:off x="6172201" y="4327408"/>
            <a:ext cx="5181600" cy="103142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6FC3FE01-7477-57C0-5A3E-D0CB8FC0AFC3}"/>
              </a:ext>
            </a:extLst>
          </p:cNvPr>
          <p:cNvSpPr>
            <a:spLocks noGrp="1"/>
          </p:cNvSpPr>
          <p:nvPr>
            <p:ph type="dt" sz="half" idx="10"/>
          </p:nvPr>
        </p:nvSpPr>
        <p:spPr/>
        <p:txBody>
          <a:bodyPr/>
          <a:lstStyle/>
          <a:p>
            <a:fld id="{686D72B1-4933-4946-870B-7C0BFEDFB8CD}" type="datetimeFigureOut">
              <a:rPr lang="en-GB" smtClean="0"/>
              <a:t>25/05/2023</a:t>
            </a:fld>
            <a:endParaRPr lang="en-GB"/>
          </a:p>
        </p:txBody>
      </p:sp>
      <p:sp>
        <p:nvSpPr>
          <p:cNvPr id="6" name="Footer Placeholder 5">
            <a:extLst>
              <a:ext uri="{FF2B5EF4-FFF2-40B4-BE49-F238E27FC236}">
                <a16:creationId xmlns:a16="http://schemas.microsoft.com/office/drawing/2014/main" id="{89D6418D-1031-5CA3-DD47-318732DF619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E96B0C3-5A09-3887-C2CC-94487BC45BB5}"/>
              </a:ext>
            </a:extLst>
          </p:cNvPr>
          <p:cNvSpPr>
            <a:spLocks noGrp="1"/>
          </p:cNvSpPr>
          <p:nvPr>
            <p:ph type="sldNum" sz="quarter" idx="12"/>
          </p:nvPr>
        </p:nvSpPr>
        <p:spPr/>
        <p:txBody>
          <a:bodyPr/>
          <a:lstStyle/>
          <a:p>
            <a:fld id="{C31E631C-208F-48DA-B048-4A8DCFFECB95}" type="slidenum">
              <a:rPr lang="en-GB" smtClean="0"/>
              <a:t>‹#›</a:t>
            </a:fld>
            <a:endParaRPr lang="en-GB"/>
          </a:p>
        </p:txBody>
      </p:sp>
    </p:spTree>
    <p:extLst>
      <p:ext uri="{BB962C8B-B14F-4D97-AF65-F5344CB8AC3E}">
        <p14:creationId xmlns:p14="http://schemas.microsoft.com/office/powerpoint/2010/main" val="37067019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62C426-996C-A24A-86CB-DFD720E526E0}"/>
              </a:ext>
            </a:extLst>
          </p:cNvPr>
          <p:cNvSpPr>
            <a:spLocks noGrp="1"/>
          </p:cNvSpPr>
          <p:nvPr>
            <p:ph type="title"/>
          </p:nvPr>
        </p:nvSpPr>
        <p:spPr>
          <a:xfrm>
            <a:off x="839789" y="865483"/>
            <a:ext cx="10515600" cy="3142075"/>
          </a:xfrm>
        </p:spPr>
        <p:txBody>
          <a:bodyPr/>
          <a:lstStyle/>
          <a:p>
            <a:r>
              <a:rPr lang="en-GB"/>
              <a:t>Click to edit Master title style</a:t>
            </a:r>
          </a:p>
        </p:txBody>
      </p:sp>
      <p:sp>
        <p:nvSpPr>
          <p:cNvPr id="3" name="Text Placeholder 2">
            <a:extLst>
              <a:ext uri="{FF2B5EF4-FFF2-40B4-BE49-F238E27FC236}">
                <a16:creationId xmlns:a16="http://schemas.microsoft.com/office/drawing/2014/main" id="{2E62F5DA-94FD-0254-9347-5CEBFE351241}"/>
              </a:ext>
            </a:extLst>
          </p:cNvPr>
          <p:cNvSpPr>
            <a:spLocks noGrp="1"/>
          </p:cNvSpPr>
          <p:nvPr>
            <p:ph type="body" idx="1"/>
          </p:nvPr>
        </p:nvSpPr>
        <p:spPr>
          <a:xfrm>
            <a:off x="839790" y="3984979"/>
            <a:ext cx="5157787" cy="1952976"/>
          </a:xfrm>
        </p:spPr>
        <p:txBody>
          <a:bodyPr anchor="b"/>
          <a:lstStyle>
            <a:lvl1pPr marL="0" indent="0">
              <a:buNone/>
              <a:defRPr sz="3200" b="1"/>
            </a:lvl1pPr>
            <a:lvl2pPr marL="609608" indent="0">
              <a:buNone/>
              <a:defRPr sz="2667" b="1"/>
            </a:lvl2pPr>
            <a:lvl3pPr marL="1219215" indent="0">
              <a:buNone/>
              <a:defRPr sz="2400" b="1"/>
            </a:lvl3pPr>
            <a:lvl4pPr marL="1828823" indent="0">
              <a:buNone/>
              <a:defRPr sz="2133" b="1"/>
            </a:lvl4pPr>
            <a:lvl5pPr marL="2438431" indent="0">
              <a:buNone/>
              <a:defRPr sz="2133" b="1"/>
            </a:lvl5pPr>
            <a:lvl6pPr marL="3048038" indent="0">
              <a:buNone/>
              <a:defRPr sz="2133" b="1"/>
            </a:lvl6pPr>
            <a:lvl7pPr marL="3657646" indent="0">
              <a:buNone/>
              <a:defRPr sz="2133" b="1"/>
            </a:lvl7pPr>
            <a:lvl8pPr marL="4267253" indent="0">
              <a:buNone/>
              <a:defRPr sz="2133" b="1"/>
            </a:lvl8pPr>
            <a:lvl9pPr marL="4876861" indent="0">
              <a:buNone/>
              <a:defRPr sz="2133" b="1"/>
            </a:lvl9pPr>
          </a:lstStyle>
          <a:p>
            <a:pPr lvl="0"/>
            <a:r>
              <a:rPr lang="en-GB"/>
              <a:t>Click to edit Master text styles</a:t>
            </a:r>
          </a:p>
        </p:txBody>
      </p:sp>
      <p:sp>
        <p:nvSpPr>
          <p:cNvPr id="4" name="Content Placeholder 3">
            <a:extLst>
              <a:ext uri="{FF2B5EF4-FFF2-40B4-BE49-F238E27FC236}">
                <a16:creationId xmlns:a16="http://schemas.microsoft.com/office/drawing/2014/main" id="{E59224B1-F607-5B81-6D37-F2E1ABA8022C}"/>
              </a:ext>
            </a:extLst>
          </p:cNvPr>
          <p:cNvSpPr>
            <a:spLocks noGrp="1"/>
          </p:cNvSpPr>
          <p:nvPr>
            <p:ph sz="half" idx="2"/>
          </p:nvPr>
        </p:nvSpPr>
        <p:spPr>
          <a:xfrm>
            <a:off x="839790" y="5937958"/>
            <a:ext cx="5157787" cy="8733839"/>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489CF424-814D-DB68-19E4-8E9EF14A7043}"/>
              </a:ext>
            </a:extLst>
          </p:cNvPr>
          <p:cNvSpPr>
            <a:spLocks noGrp="1"/>
          </p:cNvSpPr>
          <p:nvPr>
            <p:ph type="body" sz="quarter" idx="3"/>
          </p:nvPr>
        </p:nvSpPr>
        <p:spPr>
          <a:xfrm>
            <a:off x="6172202" y="3984979"/>
            <a:ext cx="5183188" cy="1952976"/>
          </a:xfrm>
        </p:spPr>
        <p:txBody>
          <a:bodyPr anchor="b"/>
          <a:lstStyle>
            <a:lvl1pPr marL="0" indent="0">
              <a:buNone/>
              <a:defRPr sz="3200" b="1"/>
            </a:lvl1pPr>
            <a:lvl2pPr marL="609608" indent="0">
              <a:buNone/>
              <a:defRPr sz="2667" b="1"/>
            </a:lvl2pPr>
            <a:lvl3pPr marL="1219215" indent="0">
              <a:buNone/>
              <a:defRPr sz="2400" b="1"/>
            </a:lvl3pPr>
            <a:lvl4pPr marL="1828823" indent="0">
              <a:buNone/>
              <a:defRPr sz="2133" b="1"/>
            </a:lvl4pPr>
            <a:lvl5pPr marL="2438431" indent="0">
              <a:buNone/>
              <a:defRPr sz="2133" b="1"/>
            </a:lvl5pPr>
            <a:lvl6pPr marL="3048038" indent="0">
              <a:buNone/>
              <a:defRPr sz="2133" b="1"/>
            </a:lvl6pPr>
            <a:lvl7pPr marL="3657646" indent="0">
              <a:buNone/>
              <a:defRPr sz="2133" b="1"/>
            </a:lvl7pPr>
            <a:lvl8pPr marL="4267253" indent="0">
              <a:buNone/>
              <a:defRPr sz="2133" b="1"/>
            </a:lvl8pPr>
            <a:lvl9pPr marL="4876861" indent="0">
              <a:buNone/>
              <a:defRPr sz="2133" b="1"/>
            </a:lvl9pPr>
          </a:lstStyle>
          <a:p>
            <a:pPr lvl="0"/>
            <a:r>
              <a:rPr lang="en-GB"/>
              <a:t>Click to edit Master text styles</a:t>
            </a:r>
          </a:p>
        </p:txBody>
      </p:sp>
      <p:sp>
        <p:nvSpPr>
          <p:cNvPr id="6" name="Content Placeholder 5">
            <a:extLst>
              <a:ext uri="{FF2B5EF4-FFF2-40B4-BE49-F238E27FC236}">
                <a16:creationId xmlns:a16="http://schemas.microsoft.com/office/drawing/2014/main" id="{17D9F55B-585B-4866-22DD-5C340C795354}"/>
              </a:ext>
            </a:extLst>
          </p:cNvPr>
          <p:cNvSpPr>
            <a:spLocks noGrp="1"/>
          </p:cNvSpPr>
          <p:nvPr>
            <p:ph sz="quarter" idx="4"/>
          </p:nvPr>
        </p:nvSpPr>
        <p:spPr>
          <a:xfrm>
            <a:off x="6172202" y="5937958"/>
            <a:ext cx="5183188" cy="8733839"/>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D18174AA-5FB3-26A3-CC0D-26C29DB125D8}"/>
              </a:ext>
            </a:extLst>
          </p:cNvPr>
          <p:cNvSpPr>
            <a:spLocks noGrp="1"/>
          </p:cNvSpPr>
          <p:nvPr>
            <p:ph type="dt" sz="half" idx="10"/>
          </p:nvPr>
        </p:nvSpPr>
        <p:spPr/>
        <p:txBody>
          <a:bodyPr/>
          <a:lstStyle/>
          <a:p>
            <a:fld id="{686D72B1-4933-4946-870B-7C0BFEDFB8CD}" type="datetimeFigureOut">
              <a:rPr lang="en-GB" smtClean="0"/>
              <a:t>25/05/2023</a:t>
            </a:fld>
            <a:endParaRPr lang="en-GB"/>
          </a:p>
        </p:txBody>
      </p:sp>
      <p:sp>
        <p:nvSpPr>
          <p:cNvPr id="8" name="Footer Placeholder 7">
            <a:extLst>
              <a:ext uri="{FF2B5EF4-FFF2-40B4-BE49-F238E27FC236}">
                <a16:creationId xmlns:a16="http://schemas.microsoft.com/office/drawing/2014/main" id="{6858E18E-4C80-65CF-B3A8-6F663675FCE0}"/>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132FFA8-279B-F355-32E9-A6F8DFEEE897}"/>
              </a:ext>
            </a:extLst>
          </p:cNvPr>
          <p:cNvSpPr>
            <a:spLocks noGrp="1"/>
          </p:cNvSpPr>
          <p:nvPr>
            <p:ph type="sldNum" sz="quarter" idx="12"/>
          </p:nvPr>
        </p:nvSpPr>
        <p:spPr/>
        <p:txBody>
          <a:bodyPr/>
          <a:lstStyle/>
          <a:p>
            <a:fld id="{C31E631C-208F-48DA-B048-4A8DCFFECB95}" type="slidenum">
              <a:rPr lang="en-GB" smtClean="0"/>
              <a:t>‹#›</a:t>
            </a:fld>
            <a:endParaRPr lang="en-GB"/>
          </a:p>
        </p:txBody>
      </p:sp>
    </p:spTree>
    <p:extLst>
      <p:ext uri="{BB962C8B-B14F-4D97-AF65-F5344CB8AC3E}">
        <p14:creationId xmlns:p14="http://schemas.microsoft.com/office/powerpoint/2010/main" val="1386556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FB4C9F-9998-AE9C-B0B5-205B00F16D7D}"/>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3A17DD21-DC62-F275-BD61-19859502FFD5}"/>
              </a:ext>
            </a:extLst>
          </p:cNvPr>
          <p:cNvSpPr>
            <a:spLocks noGrp="1"/>
          </p:cNvSpPr>
          <p:nvPr>
            <p:ph type="dt" sz="half" idx="10"/>
          </p:nvPr>
        </p:nvSpPr>
        <p:spPr/>
        <p:txBody>
          <a:bodyPr/>
          <a:lstStyle/>
          <a:p>
            <a:fld id="{686D72B1-4933-4946-870B-7C0BFEDFB8CD}" type="datetimeFigureOut">
              <a:rPr lang="en-GB" smtClean="0"/>
              <a:t>25/05/2023</a:t>
            </a:fld>
            <a:endParaRPr lang="en-GB"/>
          </a:p>
        </p:txBody>
      </p:sp>
      <p:sp>
        <p:nvSpPr>
          <p:cNvPr id="4" name="Footer Placeholder 3">
            <a:extLst>
              <a:ext uri="{FF2B5EF4-FFF2-40B4-BE49-F238E27FC236}">
                <a16:creationId xmlns:a16="http://schemas.microsoft.com/office/drawing/2014/main" id="{98482742-3DB1-05B2-8FBB-286134D2115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23A9DBF5-300A-EDD1-F1D5-A7329F358ED8}"/>
              </a:ext>
            </a:extLst>
          </p:cNvPr>
          <p:cNvSpPr>
            <a:spLocks noGrp="1"/>
          </p:cNvSpPr>
          <p:nvPr>
            <p:ph type="sldNum" sz="quarter" idx="12"/>
          </p:nvPr>
        </p:nvSpPr>
        <p:spPr/>
        <p:txBody>
          <a:bodyPr/>
          <a:lstStyle/>
          <a:p>
            <a:fld id="{C31E631C-208F-48DA-B048-4A8DCFFECB95}" type="slidenum">
              <a:rPr lang="en-GB" smtClean="0"/>
              <a:t>‹#›</a:t>
            </a:fld>
            <a:endParaRPr lang="en-GB"/>
          </a:p>
        </p:txBody>
      </p:sp>
    </p:spTree>
    <p:extLst>
      <p:ext uri="{BB962C8B-B14F-4D97-AF65-F5344CB8AC3E}">
        <p14:creationId xmlns:p14="http://schemas.microsoft.com/office/powerpoint/2010/main" val="36347895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B64844B-19EB-2A36-2DF5-BB07FB3EEDFB}"/>
              </a:ext>
            </a:extLst>
          </p:cNvPr>
          <p:cNvSpPr>
            <a:spLocks noGrp="1"/>
          </p:cNvSpPr>
          <p:nvPr>
            <p:ph type="dt" sz="half" idx="10"/>
          </p:nvPr>
        </p:nvSpPr>
        <p:spPr/>
        <p:txBody>
          <a:bodyPr/>
          <a:lstStyle/>
          <a:p>
            <a:fld id="{686D72B1-4933-4946-870B-7C0BFEDFB8CD}" type="datetimeFigureOut">
              <a:rPr lang="en-GB" smtClean="0"/>
              <a:t>25/05/2023</a:t>
            </a:fld>
            <a:endParaRPr lang="en-GB"/>
          </a:p>
        </p:txBody>
      </p:sp>
      <p:sp>
        <p:nvSpPr>
          <p:cNvPr id="3" name="Footer Placeholder 2">
            <a:extLst>
              <a:ext uri="{FF2B5EF4-FFF2-40B4-BE49-F238E27FC236}">
                <a16:creationId xmlns:a16="http://schemas.microsoft.com/office/drawing/2014/main" id="{4DE35475-F895-6746-F1AC-212FC3D3415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D564994-9968-9249-47B0-4DC42349207E}"/>
              </a:ext>
            </a:extLst>
          </p:cNvPr>
          <p:cNvSpPr>
            <a:spLocks noGrp="1"/>
          </p:cNvSpPr>
          <p:nvPr>
            <p:ph type="sldNum" sz="quarter" idx="12"/>
          </p:nvPr>
        </p:nvSpPr>
        <p:spPr/>
        <p:txBody>
          <a:bodyPr/>
          <a:lstStyle/>
          <a:p>
            <a:fld id="{C31E631C-208F-48DA-B048-4A8DCFFECB95}" type="slidenum">
              <a:rPr lang="en-GB" smtClean="0"/>
              <a:t>‹#›</a:t>
            </a:fld>
            <a:endParaRPr lang="en-GB"/>
          </a:p>
        </p:txBody>
      </p:sp>
    </p:spTree>
    <p:extLst>
      <p:ext uri="{BB962C8B-B14F-4D97-AF65-F5344CB8AC3E}">
        <p14:creationId xmlns:p14="http://schemas.microsoft.com/office/powerpoint/2010/main" val="41532818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1A134C-6389-2B00-2734-6A4E0D9A4100}"/>
              </a:ext>
            </a:extLst>
          </p:cNvPr>
          <p:cNvSpPr>
            <a:spLocks noGrp="1"/>
          </p:cNvSpPr>
          <p:nvPr>
            <p:ph type="title"/>
          </p:nvPr>
        </p:nvSpPr>
        <p:spPr>
          <a:xfrm>
            <a:off x="839789" y="1083733"/>
            <a:ext cx="3932237" cy="3793067"/>
          </a:xfrm>
        </p:spPr>
        <p:txBody>
          <a:bodyPr anchor="b"/>
          <a:lstStyle>
            <a:lvl1pPr>
              <a:defRPr sz="4267"/>
            </a:lvl1pPr>
          </a:lstStyle>
          <a:p>
            <a:r>
              <a:rPr lang="en-GB"/>
              <a:t>Click to edit Master title style</a:t>
            </a:r>
          </a:p>
        </p:txBody>
      </p:sp>
      <p:sp>
        <p:nvSpPr>
          <p:cNvPr id="3" name="Content Placeholder 2">
            <a:extLst>
              <a:ext uri="{FF2B5EF4-FFF2-40B4-BE49-F238E27FC236}">
                <a16:creationId xmlns:a16="http://schemas.microsoft.com/office/drawing/2014/main" id="{4357F0FB-62B2-790A-4EC4-7A859A46BBE6}"/>
              </a:ext>
            </a:extLst>
          </p:cNvPr>
          <p:cNvSpPr>
            <a:spLocks noGrp="1"/>
          </p:cNvSpPr>
          <p:nvPr>
            <p:ph idx="1"/>
          </p:nvPr>
        </p:nvSpPr>
        <p:spPr>
          <a:xfrm>
            <a:off x="5183189" y="2340564"/>
            <a:ext cx="6172201" cy="11552296"/>
          </a:xfrm>
        </p:spPr>
        <p:txBody>
          <a:bodyPr/>
          <a:lstStyle>
            <a:lvl1pPr>
              <a:defRPr sz="4267"/>
            </a:lvl1pPr>
            <a:lvl2pPr>
              <a:defRPr sz="3734"/>
            </a:lvl2pPr>
            <a:lvl3pPr>
              <a:defRPr sz="3200"/>
            </a:lvl3pPr>
            <a:lvl4pPr>
              <a:defRPr sz="2667"/>
            </a:lvl4pPr>
            <a:lvl5pPr>
              <a:defRPr sz="2667"/>
            </a:lvl5pPr>
            <a:lvl6pPr>
              <a:defRPr sz="2667"/>
            </a:lvl6pPr>
            <a:lvl7pPr>
              <a:defRPr sz="2667"/>
            </a:lvl7pPr>
            <a:lvl8pPr>
              <a:defRPr sz="2667"/>
            </a:lvl8pPr>
            <a:lvl9pPr>
              <a:defRPr sz="2667"/>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4E14F3A2-B8E9-B26D-0D2E-BAAABE2B4CF6}"/>
              </a:ext>
            </a:extLst>
          </p:cNvPr>
          <p:cNvSpPr>
            <a:spLocks noGrp="1"/>
          </p:cNvSpPr>
          <p:nvPr>
            <p:ph type="body" sz="half" idx="2"/>
          </p:nvPr>
        </p:nvSpPr>
        <p:spPr>
          <a:xfrm>
            <a:off x="839789" y="4876800"/>
            <a:ext cx="3932237" cy="9034875"/>
          </a:xfrm>
        </p:spPr>
        <p:txBody>
          <a:bodyPr/>
          <a:lstStyle>
            <a:lvl1pPr marL="0" indent="0">
              <a:buNone/>
              <a:defRPr sz="2133"/>
            </a:lvl1pPr>
            <a:lvl2pPr marL="609608" indent="0">
              <a:buNone/>
              <a:defRPr sz="1867"/>
            </a:lvl2pPr>
            <a:lvl3pPr marL="1219215" indent="0">
              <a:buNone/>
              <a:defRPr sz="1600"/>
            </a:lvl3pPr>
            <a:lvl4pPr marL="1828823" indent="0">
              <a:buNone/>
              <a:defRPr sz="1334"/>
            </a:lvl4pPr>
            <a:lvl5pPr marL="2438431" indent="0">
              <a:buNone/>
              <a:defRPr sz="1334"/>
            </a:lvl5pPr>
            <a:lvl6pPr marL="3048038" indent="0">
              <a:buNone/>
              <a:defRPr sz="1334"/>
            </a:lvl6pPr>
            <a:lvl7pPr marL="3657646" indent="0">
              <a:buNone/>
              <a:defRPr sz="1334"/>
            </a:lvl7pPr>
            <a:lvl8pPr marL="4267253" indent="0">
              <a:buNone/>
              <a:defRPr sz="1334"/>
            </a:lvl8pPr>
            <a:lvl9pPr marL="4876861" indent="0">
              <a:buNone/>
              <a:defRPr sz="1334"/>
            </a:lvl9pPr>
          </a:lstStyle>
          <a:p>
            <a:pPr lvl="0"/>
            <a:r>
              <a:rPr lang="en-GB"/>
              <a:t>Click to edit Master text styles</a:t>
            </a:r>
          </a:p>
        </p:txBody>
      </p:sp>
      <p:sp>
        <p:nvSpPr>
          <p:cNvPr id="5" name="Date Placeholder 4">
            <a:extLst>
              <a:ext uri="{FF2B5EF4-FFF2-40B4-BE49-F238E27FC236}">
                <a16:creationId xmlns:a16="http://schemas.microsoft.com/office/drawing/2014/main" id="{E6B466C6-E900-ADC6-C8D0-689021EF7DA2}"/>
              </a:ext>
            </a:extLst>
          </p:cNvPr>
          <p:cNvSpPr>
            <a:spLocks noGrp="1"/>
          </p:cNvSpPr>
          <p:nvPr>
            <p:ph type="dt" sz="half" idx="10"/>
          </p:nvPr>
        </p:nvSpPr>
        <p:spPr/>
        <p:txBody>
          <a:bodyPr/>
          <a:lstStyle/>
          <a:p>
            <a:fld id="{686D72B1-4933-4946-870B-7C0BFEDFB8CD}" type="datetimeFigureOut">
              <a:rPr lang="en-GB" smtClean="0"/>
              <a:t>25/05/2023</a:t>
            </a:fld>
            <a:endParaRPr lang="en-GB"/>
          </a:p>
        </p:txBody>
      </p:sp>
      <p:sp>
        <p:nvSpPr>
          <p:cNvPr id="6" name="Footer Placeholder 5">
            <a:extLst>
              <a:ext uri="{FF2B5EF4-FFF2-40B4-BE49-F238E27FC236}">
                <a16:creationId xmlns:a16="http://schemas.microsoft.com/office/drawing/2014/main" id="{0F8FF298-82EC-2302-C108-8EC81387EFF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A13566A-164B-0AF3-2BA9-1DB8CC73419F}"/>
              </a:ext>
            </a:extLst>
          </p:cNvPr>
          <p:cNvSpPr>
            <a:spLocks noGrp="1"/>
          </p:cNvSpPr>
          <p:nvPr>
            <p:ph type="sldNum" sz="quarter" idx="12"/>
          </p:nvPr>
        </p:nvSpPr>
        <p:spPr/>
        <p:txBody>
          <a:bodyPr/>
          <a:lstStyle/>
          <a:p>
            <a:fld id="{C31E631C-208F-48DA-B048-4A8DCFFECB95}" type="slidenum">
              <a:rPr lang="en-GB" smtClean="0"/>
              <a:t>‹#›</a:t>
            </a:fld>
            <a:endParaRPr lang="en-GB"/>
          </a:p>
        </p:txBody>
      </p:sp>
    </p:spTree>
    <p:extLst>
      <p:ext uri="{BB962C8B-B14F-4D97-AF65-F5344CB8AC3E}">
        <p14:creationId xmlns:p14="http://schemas.microsoft.com/office/powerpoint/2010/main" val="24955946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BE608-6F08-46DC-EB01-02487D094B65}"/>
              </a:ext>
            </a:extLst>
          </p:cNvPr>
          <p:cNvSpPr>
            <a:spLocks noGrp="1"/>
          </p:cNvSpPr>
          <p:nvPr>
            <p:ph type="title"/>
          </p:nvPr>
        </p:nvSpPr>
        <p:spPr>
          <a:xfrm>
            <a:off x="839789" y="1083733"/>
            <a:ext cx="3932237" cy="3793067"/>
          </a:xfrm>
        </p:spPr>
        <p:txBody>
          <a:bodyPr anchor="b"/>
          <a:lstStyle>
            <a:lvl1pPr>
              <a:defRPr sz="4267"/>
            </a:lvl1pPr>
          </a:lstStyle>
          <a:p>
            <a:r>
              <a:rPr lang="en-GB"/>
              <a:t>Click to edit Master title style</a:t>
            </a:r>
          </a:p>
        </p:txBody>
      </p:sp>
      <p:sp>
        <p:nvSpPr>
          <p:cNvPr id="3" name="Picture Placeholder 2">
            <a:extLst>
              <a:ext uri="{FF2B5EF4-FFF2-40B4-BE49-F238E27FC236}">
                <a16:creationId xmlns:a16="http://schemas.microsoft.com/office/drawing/2014/main" id="{79DEBF86-87D8-F3B2-F042-A787B5DB355B}"/>
              </a:ext>
            </a:extLst>
          </p:cNvPr>
          <p:cNvSpPr>
            <a:spLocks noGrp="1"/>
          </p:cNvSpPr>
          <p:nvPr>
            <p:ph type="pic" idx="1"/>
          </p:nvPr>
        </p:nvSpPr>
        <p:spPr>
          <a:xfrm>
            <a:off x="5183189" y="2340564"/>
            <a:ext cx="6172201" cy="11552296"/>
          </a:xfrm>
        </p:spPr>
        <p:txBody>
          <a:bodyPr/>
          <a:lstStyle>
            <a:lvl1pPr marL="0" indent="0">
              <a:buNone/>
              <a:defRPr sz="4267"/>
            </a:lvl1pPr>
            <a:lvl2pPr marL="609608" indent="0">
              <a:buNone/>
              <a:defRPr sz="3734"/>
            </a:lvl2pPr>
            <a:lvl3pPr marL="1219215" indent="0">
              <a:buNone/>
              <a:defRPr sz="3200"/>
            </a:lvl3pPr>
            <a:lvl4pPr marL="1828823" indent="0">
              <a:buNone/>
              <a:defRPr sz="2667"/>
            </a:lvl4pPr>
            <a:lvl5pPr marL="2438431" indent="0">
              <a:buNone/>
              <a:defRPr sz="2667"/>
            </a:lvl5pPr>
            <a:lvl6pPr marL="3048038" indent="0">
              <a:buNone/>
              <a:defRPr sz="2667"/>
            </a:lvl6pPr>
            <a:lvl7pPr marL="3657646" indent="0">
              <a:buNone/>
              <a:defRPr sz="2667"/>
            </a:lvl7pPr>
            <a:lvl8pPr marL="4267253" indent="0">
              <a:buNone/>
              <a:defRPr sz="2667"/>
            </a:lvl8pPr>
            <a:lvl9pPr marL="4876861" indent="0">
              <a:buNone/>
              <a:defRPr sz="2667"/>
            </a:lvl9pPr>
          </a:lstStyle>
          <a:p>
            <a:endParaRPr lang="en-GB"/>
          </a:p>
        </p:txBody>
      </p:sp>
      <p:sp>
        <p:nvSpPr>
          <p:cNvPr id="4" name="Text Placeholder 3">
            <a:extLst>
              <a:ext uri="{FF2B5EF4-FFF2-40B4-BE49-F238E27FC236}">
                <a16:creationId xmlns:a16="http://schemas.microsoft.com/office/drawing/2014/main" id="{B49F6149-FDE0-413A-07B6-90D708D1631B}"/>
              </a:ext>
            </a:extLst>
          </p:cNvPr>
          <p:cNvSpPr>
            <a:spLocks noGrp="1"/>
          </p:cNvSpPr>
          <p:nvPr>
            <p:ph type="body" sz="half" idx="2"/>
          </p:nvPr>
        </p:nvSpPr>
        <p:spPr>
          <a:xfrm>
            <a:off x="839789" y="4876800"/>
            <a:ext cx="3932237" cy="9034875"/>
          </a:xfrm>
        </p:spPr>
        <p:txBody>
          <a:bodyPr/>
          <a:lstStyle>
            <a:lvl1pPr marL="0" indent="0">
              <a:buNone/>
              <a:defRPr sz="2133"/>
            </a:lvl1pPr>
            <a:lvl2pPr marL="609608" indent="0">
              <a:buNone/>
              <a:defRPr sz="1867"/>
            </a:lvl2pPr>
            <a:lvl3pPr marL="1219215" indent="0">
              <a:buNone/>
              <a:defRPr sz="1600"/>
            </a:lvl3pPr>
            <a:lvl4pPr marL="1828823" indent="0">
              <a:buNone/>
              <a:defRPr sz="1334"/>
            </a:lvl4pPr>
            <a:lvl5pPr marL="2438431" indent="0">
              <a:buNone/>
              <a:defRPr sz="1334"/>
            </a:lvl5pPr>
            <a:lvl6pPr marL="3048038" indent="0">
              <a:buNone/>
              <a:defRPr sz="1334"/>
            </a:lvl6pPr>
            <a:lvl7pPr marL="3657646" indent="0">
              <a:buNone/>
              <a:defRPr sz="1334"/>
            </a:lvl7pPr>
            <a:lvl8pPr marL="4267253" indent="0">
              <a:buNone/>
              <a:defRPr sz="1334"/>
            </a:lvl8pPr>
            <a:lvl9pPr marL="4876861" indent="0">
              <a:buNone/>
              <a:defRPr sz="1334"/>
            </a:lvl9pPr>
          </a:lstStyle>
          <a:p>
            <a:pPr lvl="0"/>
            <a:r>
              <a:rPr lang="en-GB"/>
              <a:t>Click to edit Master text styles</a:t>
            </a:r>
          </a:p>
        </p:txBody>
      </p:sp>
      <p:sp>
        <p:nvSpPr>
          <p:cNvPr id="5" name="Date Placeholder 4">
            <a:extLst>
              <a:ext uri="{FF2B5EF4-FFF2-40B4-BE49-F238E27FC236}">
                <a16:creationId xmlns:a16="http://schemas.microsoft.com/office/drawing/2014/main" id="{9CD24E21-96CF-DEC9-3B04-24685A491F3A}"/>
              </a:ext>
            </a:extLst>
          </p:cNvPr>
          <p:cNvSpPr>
            <a:spLocks noGrp="1"/>
          </p:cNvSpPr>
          <p:nvPr>
            <p:ph type="dt" sz="half" idx="10"/>
          </p:nvPr>
        </p:nvSpPr>
        <p:spPr/>
        <p:txBody>
          <a:bodyPr/>
          <a:lstStyle/>
          <a:p>
            <a:fld id="{686D72B1-4933-4946-870B-7C0BFEDFB8CD}" type="datetimeFigureOut">
              <a:rPr lang="en-GB" smtClean="0"/>
              <a:t>25/05/2023</a:t>
            </a:fld>
            <a:endParaRPr lang="en-GB"/>
          </a:p>
        </p:txBody>
      </p:sp>
      <p:sp>
        <p:nvSpPr>
          <p:cNvPr id="6" name="Footer Placeholder 5">
            <a:extLst>
              <a:ext uri="{FF2B5EF4-FFF2-40B4-BE49-F238E27FC236}">
                <a16:creationId xmlns:a16="http://schemas.microsoft.com/office/drawing/2014/main" id="{E811FBB0-A26A-AC31-1C12-81789EC246C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2D9195F-AF94-E2CE-9E5F-18C273BAED0F}"/>
              </a:ext>
            </a:extLst>
          </p:cNvPr>
          <p:cNvSpPr>
            <a:spLocks noGrp="1"/>
          </p:cNvSpPr>
          <p:nvPr>
            <p:ph type="sldNum" sz="quarter" idx="12"/>
          </p:nvPr>
        </p:nvSpPr>
        <p:spPr/>
        <p:txBody>
          <a:bodyPr/>
          <a:lstStyle/>
          <a:p>
            <a:fld id="{C31E631C-208F-48DA-B048-4A8DCFFECB95}" type="slidenum">
              <a:rPr lang="en-GB" smtClean="0"/>
              <a:t>‹#›</a:t>
            </a:fld>
            <a:endParaRPr lang="en-GB"/>
          </a:p>
        </p:txBody>
      </p:sp>
    </p:spTree>
    <p:extLst>
      <p:ext uri="{BB962C8B-B14F-4D97-AF65-F5344CB8AC3E}">
        <p14:creationId xmlns:p14="http://schemas.microsoft.com/office/powerpoint/2010/main" val="41497215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7CE75C8-3F91-881C-7A23-A557E6618B6E}"/>
              </a:ext>
            </a:extLst>
          </p:cNvPr>
          <p:cNvSpPr>
            <a:spLocks noGrp="1"/>
          </p:cNvSpPr>
          <p:nvPr>
            <p:ph type="title"/>
          </p:nvPr>
        </p:nvSpPr>
        <p:spPr>
          <a:xfrm>
            <a:off x="838202" y="865483"/>
            <a:ext cx="10515600" cy="3142075"/>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08C32588-FC8F-15B2-6880-E0C4830C0837}"/>
              </a:ext>
            </a:extLst>
          </p:cNvPr>
          <p:cNvSpPr>
            <a:spLocks noGrp="1"/>
          </p:cNvSpPr>
          <p:nvPr>
            <p:ph type="body" idx="1"/>
          </p:nvPr>
        </p:nvSpPr>
        <p:spPr>
          <a:xfrm>
            <a:off x="838202" y="4327408"/>
            <a:ext cx="10515600" cy="1031428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D8C27D62-5CD7-3574-1850-49A2BD04338B}"/>
              </a:ext>
            </a:extLst>
          </p:cNvPr>
          <p:cNvSpPr>
            <a:spLocks noGrp="1"/>
          </p:cNvSpPr>
          <p:nvPr>
            <p:ph type="dt" sz="half" idx="2"/>
          </p:nvPr>
        </p:nvSpPr>
        <p:spPr>
          <a:xfrm>
            <a:off x="838201" y="15066908"/>
            <a:ext cx="2743200" cy="865481"/>
          </a:xfrm>
          <a:prstGeom prst="rect">
            <a:avLst/>
          </a:prstGeom>
        </p:spPr>
        <p:txBody>
          <a:bodyPr vert="horz" lIns="91440" tIns="45720" rIns="91440" bIns="45720" rtlCol="0" anchor="ctr"/>
          <a:lstStyle>
            <a:lvl1pPr algn="l">
              <a:defRPr sz="1600">
                <a:solidFill>
                  <a:schemeClr val="tx1">
                    <a:tint val="75000"/>
                  </a:schemeClr>
                </a:solidFill>
              </a:defRPr>
            </a:lvl1pPr>
          </a:lstStyle>
          <a:p>
            <a:fld id="{686D72B1-4933-4946-870B-7C0BFEDFB8CD}" type="datetimeFigureOut">
              <a:rPr lang="en-GB" smtClean="0"/>
              <a:t>25/05/2023</a:t>
            </a:fld>
            <a:endParaRPr lang="en-GB"/>
          </a:p>
        </p:txBody>
      </p:sp>
      <p:sp>
        <p:nvSpPr>
          <p:cNvPr id="5" name="Footer Placeholder 4">
            <a:extLst>
              <a:ext uri="{FF2B5EF4-FFF2-40B4-BE49-F238E27FC236}">
                <a16:creationId xmlns:a16="http://schemas.microsoft.com/office/drawing/2014/main" id="{43081B9F-1CEA-20C8-DE20-3EACB107799E}"/>
              </a:ext>
            </a:extLst>
          </p:cNvPr>
          <p:cNvSpPr>
            <a:spLocks noGrp="1"/>
          </p:cNvSpPr>
          <p:nvPr>
            <p:ph type="ftr" sz="quarter" idx="3"/>
          </p:nvPr>
        </p:nvSpPr>
        <p:spPr>
          <a:xfrm>
            <a:off x="4038602" y="15066908"/>
            <a:ext cx="4114800" cy="865481"/>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17BAD95B-2910-62F8-78FC-FD862497F04A}"/>
              </a:ext>
            </a:extLst>
          </p:cNvPr>
          <p:cNvSpPr>
            <a:spLocks noGrp="1"/>
          </p:cNvSpPr>
          <p:nvPr>
            <p:ph type="sldNum" sz="quarter" idx="4"/>
          </p:nvPr>
        </p:nvSpPr>
        <p:spPr>
          <a:xfrm>
            <a:off x="8610601" y="15066908"/>
            <a:ext cx="2743200" cy="865481"/>
          </a:xfrm>
          <a:prstGeom prst="rect">
            <a:avLst/>
          </a:prstGeom>
        </p:spPr>
        <p:txBody>
          <a:bodyPr vert="horz" lIns="91440" tIns="45720" rIns="91440" bIns="45720" rtlCol="0" anchor="ctr"/>
          <a:lstStyle>
            <a:lvl1pPr algn="r">
              <a:defRPr sz="1600">
                <a:solidFill>
                  <a:schemeClr val="tx1">
                    <a:tint val="75000"/>
                  </a:schemeClr>
                </a:solidFill>
              </a:defRPr>
            </a:lvl1pPr>
          </a:lstStyle>
          <a:p>
            <a:fld id="{C31E631C-208F-48DA-B048-4A8DCFFECB95}" type="slidenum">
              <a:rPr lang="en-GB" smtClean="0"/>
              <a:t>‹#›</a:t>
            </a:fld>
            <a:endParaRPr lang="en-GB"/>
          </a:p>
        </p:txBody>
      </p:sp>
    </p:spTree>
    <p:extLst>
      <p:ext uri="{BB962C8B-B14F-4D97-AF65-F5344CB8AC3E}">
        <p14:creationId xmlns:p14="http://schemas.microsoft.com/office/powerpoint/2010/main" val="39597912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1219215" rtl="0" eaLnBrk="1" latinLnBrk="0" hangingPunct="1">
        <a:lnSpc>
          <a:spcPct val="90000"/>
        </a:lnSpc>
        <a:spcBef>
          <a:spcPct val="0"/>
        </a:spcBef>
        <a:buNone/>
        <a:defRPr sz="5867" kern="1200">
          <a:solidFill>
            <a:schemeClr val="tx1"/>
          </a:solidFill>
          <a:latin typeface="+mj-lt"/>
          <a:ea typeface="+mj-ea"/>
          <a:cs typeface="+mj-cs"/>
        </a:defRPr>
      </a:lvl1pPr>
    </p:titleStyle>
    <p:bodyStyle>
      <a:lvl1pPr marL="304804" indent="-304804" algn="l" defTabSz="1219215" rtl="0" eaLnBrk="1" latinLnBrk="0" hangingPunct="1">
        <a:lnSpc>
          <a:spcPct val="90000"/>
        </a:lnSpc>
        <a:spcBef>
          <a:spcPts val="1334"/>
        </a:spcBef>
        <a:buFont typeface="Arial" panose="020B0604020202020204" pitchFamily="34" charset="0"/>
        <a:buChar char="•"/>
        <a:defRPr sz="3734" kern="1200">
          <a:solidFill>
            <a:schemeClr val="tx1"/>
          </a:solidFill>
          <a:latin typeface="+mn-lt"/>
          <a:ea typeface="+mn-ea"/>
          <a:cs typeface="+mn-cs"/>
        </a:defRPr>
      </a:lvl1pPr>
      <a:lvl2pPr marL="914411" indent="-304804" algn="l" defTabSz="1219215" rtl="0" eaLnBrk="1" latinLnBrk="0" hangingPunct="1">
        <a:lnSpc>
          <a:spcPct val="90000"/>
        </a:lnSpc>
        <a:spcBef>
          <a:spcPts val="667"/>
        </a:spcBef>
        <a:buFont typeface="Arial" panose="020B0604020202020204" pitchFamily="34" charset="0"/>
        <a:buChar char="•"/>
        <a:defRPr sz="3200" kern="1200">
          <a:solidFill>
            <a:schemeClr val="tx1"/>
          </a:solidFill>
          <a:latin typeface="+mn-lt"/>
          <a:ea typeface="+mn-ea"/>
          <a:cs typeface="+mn-cs"/>
        </a:defRPr>
      </a:lvl2pPr>
      <a:lvl3pPr marL="1524019" indent="-304804" algn="l" defTabSz="1219215" rtl="0" eaLnBrk="1" latinLnBrk="0" hangingPunct="1">
        <a:lnSpc>
          <a:spcPct val="90000"/>
        </a:lnSpc>
        <a:spcBef>
          <a:spcPts val="667"/>
        </a:spcBef>
        <a:buFont typeface="Arial" panose="020B0604020202020204" pitchFamily="34" charset="0"/>
        <a:buChar char="•"/>
        <a:defRPr sz="2667" kern="1200">
          <a:solidFill>
            <a:schemeClr val="tx1"/>
          </a:solidFill>
          <a:latin typeface="+mn-lt"/>
          <a:ea typeface="+mn-ea"/>
          <a:cs typeface="+mn-cs"/>
        </a:defRPr>
      </a:lvl3pPr>
      <a:lvl4pPr marL="2133627" indent="-304804" algn="l" defTabSz="1219215"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4pPr>
      <a:lvl5pPr marL="2743235" indent="-304804" algn="l" defTabSz="1219215"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5pPr>
      <a:lvl6pPr marL="3352842" indent="-304804" algn="l" defTabSz="1219215"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6pPr>
      <a:lvl7pPr marL="3962450" indent="-304804" algn="l" defTabSz="1219215"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7pPr>
      <a:lvl8pPr marL="4572057" indent="-304804" algn="l" defTabSz="1219215"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8pPr>
      <a:lvl9pPr marL="5181665" indent="-304804" algn="l" defTabSz="1219215"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1219215" rtl="0" eaLnBrk="1" latinLnBrk="0" hangingPunct="1">
        <a:defRPr sz="2400" kern="1200">
          <a:solidFill>
            <a:schemeClr val="tx1"/>
          </a:solidFill>
          <a:latin typeface="+mn-lt"/>
          <a:ea typeface="+mn-ea"/>
          <a:cs typeface="+mn-cs"/>
        </a:defRPr>
      </a:lvl1pPr>
      <a:lvl2pPr marL="609608" algn="l" defTabSz="1219215" rtl="0" eaLnBrk="1" latinLnBrk="0" hangingPunct="1">
        <a:defRPr sz="2400" kern="1200">
          <a:solidFill>
            <a:schemeClr val="tx1"/>
          </a:solidFill>
          <a:latin typeface="+mn-lt"/>
          <a:ea typeface="+mn-ea"/>
          <a:cs typeface="+mn-cs"/>
        </a:defRPr>
      </a:lvl2pPr>
      <a:lvl3pPr marL="1219215" algn="l" defTabSz="1219215" rtl="0" eaLnBrk="1" latinLnBrk="0" hangingPunct="1">
        <a:defRPr sz="2400" kern="1200">
          <a:solidFill>
            <a:schemeClr val="tx1"/>
          </a:solidFill>
          <a:latin typeface="+mn-lt"/>
          <a:ea typeface="+mn-ea"/>
          <a:cs typeface="+mn-cs"/>
        </a:defRPr>
      </a:lvl3pPr>
      <a:lvl4pPr marL="1828823" algn="l" defTabSz="1219215" rtl="0" eaLnBrk="1" latinLnBrk="0" hangingPunct="1">
        <a:defRPr sz="2400" kern="1200">
          <a:solidFill>
            <a:schemeClr val="tx1"/>
          </a:solidFill>
          <a:latin typeface="+mn-lt"/>
          <a:ea typeface="+mn-ea"/>
          <a:cs typeface="+mn-cs"/>
        </a:defRPr>
      </a:lvl4pPr>
      <a:lvl5pPr marL="2438431" algn="l" defTabSz="1219215" rtl="0" eaLnBrk="1" latinLnBrk="0" hangingPunct="1">
        <a:defRPr sz="2400" kern="1200">
          <a:solidFill>
            <a:schemeClr val="tx1"/>
          </a:solidFill>
          <a:latin typeface="+mn-lt"/>
          <a:ea typeface="+mn-ea"/>
          <a:cs typeface="+mn-cs"/>
        </a:defRPr>
      </a:lvl5pPr>
      <a:lvl6pPr marL="3048038" algn="l" defTabSz="1219215" rtl="0" eaLnBrk="1" latinLnBrk="0" hangingPunct="1">
        <a:defRPr sz="2400" kern="1200">
          <a:solidFill>
            <a:schemeClr val="tx1"/>
          </a:solidFill>
          <a:latin typeface="+mn-lt"/>
          <a:ea typeface="+mn-ea"/>
          <a:cs typeface="+mn-cs"/>
        </a:defRPr>
      </a:lvl6pPr>
      <a:lvl7pPr marL="3657646" algn="l" defTabSz="1219215" rtl="0" eaLnBrk="1" latinLnBrk="0" hangingPunct="1">
        <a:defRPr sz="2400" kern="1200">
          <a:solidFill>
            <a:schemeClr val="tx1"/>
          </a:solidFill>
          <a:latin typeface="+mn-lt"/>
          <a:ea typeface="+mn-ea"/>
          <a:cs typeface="+mn-cs"/>
        </a:defRPr>
      </a:lvl7pPr>
      <a:lvl8pPr marL="4267253" algn="l" defTabSz="1219215" rtl="0" eaLnBrk="1" latinLnBrk="0" hangingPunct="1">
        <a:defRPr sz="2400" kern="1200">
          <a:solidFill>
            <a:schemeClr val="tx1"/>
          </a:solidFill>
          <a:latin typeface="+mn-lt"/>
          <a:ea typeface="+mn-ea"/>
          <a:cs typeface="+mn-cs"/>
        </a:defRPr>
      </a:lvl8pPr>
      <a:lvl9pPr marL="4876861" algn="l" defTabSz="1219215"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5FA363C-E228-8713-72A6-8CD734F593F2}"/>
              </a:ext>
            </a:extLst>
          </p:cNvPr>
          <p:cNvSpPr txBox="1"/>
          <p:nvPr/>
        </p:nvSpPr>
        <p:spPr>
          <a:xfrm>
            <a:off x="821195" y="2508007"/>
            <a:ext cx="10549607" cy="12095619"/>
          </a:xfrm>
          <a:prstGeom prst="rect">
            <a:avLst/>
          </a:prstGeom>
          <a:noFill/>
        </p:spPr>
        <p:txBody>
          <a:bodyPr wrap="square" rtlCol="0">
            <a:spAutoFit/>
          </a:bodyPr>
          <a:lstStyle/>
          <a:p>
            <a:br>
              <a:rPr lang="en-GB" sz="1200" dirty="0"/>
            </a:br>
            <a:br>
              <a:rPr lang="en-GB" sz="1200" dirty="0"/>
            </a:br>
            <a:r>
              <a:rPr lang="en-GB" sz="1200" b="1" dirty="0"/>
              <a:t>Payment</a:t>
            </a:r>
            <a:br>
              <a:rPr lang="en-GB" sz="1200" dirty="0"/>
            </a:br>
            <a:endParaRPr lang="en-GB" sz="1200" dirty="0"/>
          </a:p>
          <a:p>
            <a:pPr marL="285750" indent="-285750">
              <a:buFont typeface="+mj-lt"/>
              <a:buAutoNum type="romanLcPeriod"/>
            </a:pPr>
            <a:r>
              <a:rPr lang="en-GB" sz="1200" dirty="0"/>
              <a:t>When you book a wedding with The Flower Hut Florist I take a 40% deposit. This saves the date and if for any reason you cancel your wedding this deposit is non refundable. The deposit will be deducted from the final balance which is due, in full, 28 days before the wedding. Payment of a deposit is acknowledgement of the Terms &amp; Conditions.</a:t>
            </a:r>
            <a:br>
              <a:rPr lang="en-GB" sz="1200" dirty="0"/>
            </a:br>
            <a:endParaRPr lang="en-GB" sz="1200" dirty="0"/>
          </a:p>
          <a:p>
            <a:pPr marL="285750" indent="-285750">
              <a:buFont typeface="+mj-lt"/>
              <a:buAutoNum type="romanLcPeriod"/>
            </a:pPr>
            <a:r>
              <a:rPr lang="en-GB" sz="1200" dirty="0"/>
              <a:t>Clients are encouraged to contact me with any questions or details regarding their wedding day, and any amendments can be made up to 30 days before the wedding day itself (2 days prior to when the final payment is due). I cannot guarantee any amendments made after this will be fulfilled.</a:t>
            </a:r>
            <a:br>
              <a:rPr lang="en-GB" sz="1200" dirty="0"/>
            </a:br>
            <a:endParaRPr lang="en-GB" sz="1200" dirty="0"/>
          </a:p>
          <a:p>
            <a:r>
              <a:rPr lang="en-GB" sz="1200" b="1" dirty="0"/>
              <a:t>Cancellations </a:t>
            </a:r>
          </a:p>
          <a:p>
            <a:pPr marL="285750" indent="-285750">
              <a:buFont typeface="+mj-lt"/>
              <a:buAutoNum type="romanLcPeriod"/>
            </a:pPr>
            <a:r>
              <a:rPr lang="en-GB" sz="1200" dirty="0"/>
              <a:t>I have the right to terminate a contract if a dispute cannot be resolved. If we have to take the decision to cancel due to slander, abusive conduct etc, all moneys paid are forfeit and there is no right to any refund.</a:t>
            </a:r>
          </a:p>
          <a:p>
            <a:pPr marL="285750" indent="-285750">
              <a:buFont typeface="+mj-lt"/>
              <a:buAutoNum type="romanLcPeriod"/>
            </a:pPr>
            <a:r>
              <a:rPr lang="en-GB" sz="1200" dirty="0"/>
              <a:t>There are no refunds for cancellations of individual items after the final balance has been paid, unless by the agreement of both parties. </a:t>
            </a:r>
          </a:p>
          <a:p>
            <a:pPr marL="285750" indent="-285750">
              <a:buFont typeface="+mj-lt"/>
              <a:buAutoNum type="romanLcPeriod"/>
            </a:pPr>
            <a:r>
              <a:rPr lang="en-GB" sz="1200" dirty="0"/>
              <a:t>In the unfortunate event of cancellation, the booking fee cannot be refunded. Complete cancellation of the wedding must be advised in writing. Cancellations made less than two weeks before the wedding date may forfeit full payment if The Flower Hut Florist has ordered flowers and the order cannot be cancelled. </a:t>
            </a:r>
          </a:p>
          <a:p>
            <a:pPr marL="285750" indent="-285750">
              <a:buFont typeface="+mj-lt"/>
              <a:buAutoNum type="romanLcPeriod"/>
            </a:pPr>
            <a:r>
              <a:rPr lang="en-GB" sz="1200" dirty="0"/>
              <a:t>In the unlikely event that I have to cancel for unavoidable circumstances, for example in the event of fire, natural disaster, death, serious family illness or tragedy all money paid by the client will be repaid. The Flower Hut Florist are only responsible for refunding moneys paid, and not anything to do with any other costs incurred by the inconvenience.  All reasonable efforts will be made by The Flower Hut Florist to find a replacement florist option which would be paid for by the client. </a:t>
            </a:r>
          </a:p>
          <a:p>
            <a:pPr marL="285750" indent="-285750">
              <a:buFont typeface="+mj-lt"/>
              <a:buAutoNum type="romanLcPeriod"/>
            </a:pPr>
            <a:r>
              <a:rPr lang="en-GB" sz="1200" dirty="0"/>
              <a:t>Cancellations made less than two weeks before the wedding date may forfeit full payment if The Flower Hut Florist has ordered flowers and the order cannot be cancelled. </a:t>
            </a:r>
            <a:br>
              <a:rPr lang="en-GB" sz="1200" dirty="0"/>
            </a:br>
            <a:endParaRPr lang="en-GB" sz="1200" b="1" dirty="0"/>
          </a:p>
          <a:p>
            <a:r>
              <a:rPr lang="en-GB" sz="1200" b="1" dirty="0"/>
              <a:t>Covid 19/pandemic government enforced lockdown</a:t>
            </a:r>
          </a:p>
          <a:p>
            <a:pPr marL="285750" indent="-285750">
              <a:buFont typeface="+mj-lt"/>
              <a:buAutoNum type="romanLcPeriod"/>
            </a:pPr>
            <a:r>
              <a:rPr lang="en-GB" sz="1200" dirty="0"/>
              <a:t>In the event that the wedding is cancelled due to a national lockdown, any deposit/moneys paid (this excludes the wholesale bill once flowers are ordered) can be carried forward to another date. Prices and availability may however change due to the changes of seasons and inflation.</a:t>
            </a:r>
            <a:br>
              <a:rPr lang="en-GB" sz="1200" dirty="0"/>
            </a:br>
            <a:r>
              <a:rPr lang="en-GB" sz="1200" dirty="0"/>
              <a:t>In the event of a national lockdown, The Flower Hut Florist cannot refund any payments after the flowers and foliage have been ordered for the clients’ wedding.</a:t>
            </a:r>
          </a:p>
          <a:p>
            <a:endParaRPr lang="en-GB" sz="1200" b="1" dirty="0"/>
          </a:p>
          <a:p>
            <a:r>
              <a:rPr lang="en-GB" sz="1200" b="1" dirty="0"/>
              <a:t>Availability of Flowers</a:t>
            </a:r>
          </a:p>
          <a:p>
            <a:pPr marL="285750" indent="-285750">
              <a:buFont typeface="+mj-lt"/>
              <a:buAutoNum type="romanLcPeriod"/>
            </a:pPr>
            <a:r>
              <a:rPr lang="en-GB" sz="1200" dirty="0"/>
              <a:t>The Flower Hut Florist cannot guarantee specific stem types but will always endeavour to work with your wish list, colours and theme and if available will include your specified flowers/foliage. However, if they are unavailable or the quality is inadequate in accordance to my professional opinion, I will use suitable alternatives which match closest to your requirements. The Flower Hut prides itself on using fresh, quality flowers and a lot of love, time, skill and attention will always go into giving my clients beautiful flowers.</a:t>
            </a:r>
          </a:p>
          <a:p>
            <a:pPr marL="285750" indent="-285750">
              <a:buFont typeface="+mj-lt"/>
              <a:buAutoNum type="romanLcPeriod"/>
            </a:pPr>
            <a:r>
              <a:rPr lang="en-GB" sz="1200" dirty="0"/>
              <a:t>Wedding flowers are designed to look their best for the day of the event. I cannot guarantee that flowers will last significantly past the event. Roses and some other flowers can bruise if knocked or dropped. The Flower Hut Florist cannot take any responsibility for damage caused to flowers after delivering to or on behalf of the client. Some flowers may be susceptible to wilting on a warm day if out of water. The Flower Hut Florist cannot take responsibility for the conditioning and care of the flowers after delivering to or on behalf of the client. </a:t>
            </a:r>
          </a:p>
          <a:p>
            <a:endParaRPr lang="en-GB" sz="1200" b="1" dirty="0"/>
          </a:p>
          <a:p>
            <a:r>
              <a:rPr lang="en-GB" sz="1200" b="1" dirty="0"/>
              <a:t>Photographs </a:t>
            </a:r>
          </a:p>
          <a:p>
            <a:pPr marL="285750" indent="-285750">
              <a:buFont typeface="+mj-lt"/>
              <a:buAutoNum type="romanLcPeriod"/>
            </a:pPr>
            <a:r>
              <a:rPr lang="en-GB" sz="1200" dirty="0"/>
              <a:t>The Flower Hut Florist reserves the right to take photographs of all work both in the flower hut and on setting and may use them for promotional purposes such as the website and social media. Any photos you share with me I may also use for my portfolio to show prospective clients examples of my work unless specifically instructed not to do so. Any personal details from the customer will never be shared. Any concerns should be shared with me directly.</a:t>
            </a:r>
            <a:br>
              <a:rPr lang="en-GB" sz="1200" dirty="0"/>
            </a:br>
            <a:endParaRPr lang="en-GB" sz="1200" b="1" dirty="0"/>
          </a:p>
          <a:p>
            <a:r>
              <a:rPr lang="en-GB" sz="1200" b="1" dirty="0"/>
              <a:t>Please note: </a:t>
            </a:r>
          </a:p>
          <a:p>
            <a:pPr marL="285750" indent="-285750">
              <a:buFont typeface="+mj-lt"/>
              <a:buAutoNum type="romanLcPeriod"/>
            </a:pPr>
            <a:r>
              <a:rPr lang="en-GB" sz="1200" dirty="0"/>
              <a:t>That some flowers and foliage are poisonous to digest.</a:t>
            </a:r>
            <a:br>
              <a:rPr lang="en-GB" sz="1200" dirty="0"/>
            </a:br>
            <a:endParaRPr lang="en-GB" sz="1200" dirty="0"/>
          </a:p>
          <a:p>
            <a:pPr marL="285750" indent="-285750">
              <a:buFont typeface="+mj-lt"/>
              <a:buAutoNum type="romanLcPeriod"/>
            </a:pPr>
            <a:r>
              <a:rPr lang="en-GB" sz="1200" dirty="0"/>
              <a:t>Some roses may have thorns on the stems, however I will always do my best to remove them beforehand.</a:t>
            </a:r>
            <a:br>
              <a:rPr lang="en-GB" sz="1200" dirty="0"/>
            </a:br>
            <a:endParaRPr lang="en-GB" sz="1200" dirty="0"/>
          </a:p>
          <a:p>
            <a:pPr marL="285750" indent="-285750">
              <a:buFont typeface="+mj-lt"/>
              <a:buAutoNum type="romanLcPeriod"/>
            </a:pPr>
            <a:r>
              <a:rPr lang="en-GB" sz="1200" dirty="0"/>
              <a:t> You may be asked if you would prefer magnets instead of pins to attach corsages onto clothes. Please ensure that guests wearing these do not have a pacemaker fitted. A magnet may stop the pacemaker from working properly and The Flower Hut Florist accepts no responsibility for any resulting health issue which may arise from magnets and pacemakers or ICDs.</a:t>
            </a:r>
          </a:p>
          <a:p>
            <a:pPr marL="285750" indent="-285750">
              <a:buFont typeface="+mj-lt"/>
              <a:buAutoNum type="romanLcPeriod"/>
            </a:pPr>
            <a:r>
              <a:rPr lang="en-GB" sz="1200" dirty="0"/>
              <a:t>The Flower Hut Florist does not accept responsibility for any injuries caused to any person/s relating to The Flower Hut Florist’s equipment, props, hired items or arrangements.</a:t>
            </a:r>
          </a:p>
          <a:p>
            <a:pPr marL="285750" indent="-285750">
              <a:buFont typeface="+mj-lt"/>
              <a:buAutoNum type="romanLcPeriod"/>
            </a:pPr>
            <a:r>
              <a:rPr lang="en-GB" sz="1200" b="0" i="0" dirty="0">
                <a:effectLst/>
                <a:latin typeface="proxima-nova"/>
              </a:rPr>
              <a:t>No responsibility is accepted by The Flower Hut Florist for any damage/harm caused by candles used in candelabra/hurricane lamps/candle holders either burns or damage from hot wax or flame.</a:t>
            </a:r>
          </a:p>
          <a:p>
            <a:endParaRPr lang="en-GB" sz="1200" b="1"/>
          </a:p>
          <a:p>
            <a:r>
              <a:rPr lang="en-GB" sz="1200" b="1"/>
              <a:t>Complaints     </a:t>
            </a:r>
            <a:br>
              <a:rPr lang="en-GB" sz="1200" dirty="0"/>
            </a:br>
            <a:r>
              <a:rPr lang="en-GB" sz="1200" dirty="0"/>
              <a:t>Any complaints must be made within 24 hours of delivery along with photographic evidence. No responsibility can be taken with regards to poor condition once flowers have been approved.</a:t>
            </a:r>
            <a:br>
              <a:rPr lang="en-GB" sz="1200" dirty="0"/>
            </a:br>
            <a:r>
              <a:rPr lang="en-GB" sz="1200" dirty="0"/>
              <a:t> </a:t>
            </a:r>
            <a:br>
              <a:rPr lang="en-GB" sz="1200" dirty="0"/>
            </a:br>
            <a:r>
              <a:rPr lang="en-GB" sz="1200" b="1" dirty="0"/>
              <a:t>Hired items</a:t>
            </a:r>
            <a:br>
              <a:rPr lang="en-GB" sz="1200" dirty="0"/>
            </a:br>
            <a:r>
              <a:rPr lang="en-GB" sz="1200" dirty="0"/>
              <a:t>Any items borrowed/hired from The Flower Hut Florist will remain the property of The Flower Hut Florist. It is the client’s responsibility if any items are missing, damaged or broken. </a:t>
            </a:r>
          </a:p>
        </p:txBody>
      </p:sp>
      <p:pic>
        <p:nvPicPr>
          <p:cNvPr id="6" name="Picture 5" descr="Text, letter">
            <a:extLst>
              <a:ext uri="{FF2B5EF4-FFF2-40B4-BE49-F238E27FC236}">
                <a16:creationId xmlns:a16="http://schemas.microsoft.com/office/drawing/2014/main" id="{CDEDB92E-C493-D01B-E671-7B76897AC7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8878" y="329944"/>
            <a:ext cx="2404773" cy="2404773"/>
          </a:xfrm>
          <a:prstGeom prst="rect">
            <a:avLst/>
          </a:prstGeom>
        </p:spPr>
      </p:pic>
      <p:sp>
        <p:nvSpPr>
          <p:cNvPr id="7" name="TextBox 6">
            <a:extLst>
              <a:ext uri="{FF2B5EF4-FFF2-40B4-BE49-F238E27FC236}">
                <a16:creationId xmlns:a16="http://schemas.microsoft.com/office/drawing/2014/main" id="{0C498AF0-23AE-EA45-62FD-A5B270FD57B4}"/>
              </a:ext>
            </a:extLst>
          </p:cNvPr>
          <p:cNvSpPr txBox="1"/>
          <p:nvPr/>
        </p:nvSpPr>
        <p:spPr>
          <a:xfrm>
            <a:off x="2745287" y="1064022"/>
            <a:ext cx="6701425" cy="1077218"/>
          </a:xfrm>
          <a:prstGeom prst="rect">
            <a:avLst/>
          </a:prstGeom>
          <a:noFill/>
        </p:spPr>
        <p:txBody>
          <a:bodyPr wrap="square" rtlCol="0">
            <a:spAutoFit/>
          </a:bodyPr>
          <a:lstStyle/>
          <a:p>
            <a:pPr algn="ctr"/>
            <a:r>
              <a:rPr lang="en-GB" sz="3200" dirty="0">
                <a:latin typeface="Lucida Bright" panose="02040602050505020304" pitchFamily="18" charset="0"/>
              </a:rPr>
              <a:t>Wedding </a:t>
            </a:r>
          </a:p>
          <a:p>
            <a:pPr algn="ctr"/>
            <a:r>
              <a:rPr lang="en-GB" sz="3200" dirty="0">
                <a:latin typeface="Lucida Bright" panose="02040602050505020304" pitchFamily="18" charset="0"/>
              </a:rPr>
              <a:t>Terms &amp; Conditions</a:t>
            </a:r>
          </a:p>
        </p:txBody>
      </p:sp>
    </p:spTree>
    <p:extLst>
      <p:ext uri="{BB962C8B-B14F-4D97-AF65-F5344CB8AC3E}">
        <p14:creationId xmlns:p14="http://schemas.microsoft.com/office/powerpoint/2010/main" val="17383872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5FA363C-E228-8713-72A6-8CD734F593F2}"/>
              </a:ext>
            </a:extLst>
          </p:cNvPr>
          <p:cNvSpPr txBox="1"/>
          <p:nvPr/>
        </p:nvSpPr>
        <p:spPr>
          <a:xfrm>
            <a:off x="821196" y="2591074"/>
            <a:ext cx="10549607" cy="11510843"/>
          </a:xfrm>
          <a:prstGeom prst="rect">
            <a:avLst/>
          </a:prstGeom>
          <a:noFill/>
        </p:spPr>
        <p:txBody>
          <a:bodyPr wrap="square" rtlCol="0">
            <a:spAutoFit/>
          </a:bodyPr>
          <a:lstStyle/>
          <a:p>
            <a:pPr algn="ctr"/>
            <a:br>
              <a:rPr lang="en-GB" sz="1200" dirty="0"/>
            </a:br>
            <a:br>
              <a:rPr lang="en-GB" sz="1200" dirty="0"/>
            </a:br>
            <a:br>
              <a:rPr lang="en-GB" sz="1200" dirty="0"/>
            </a:br>
            <a:endParaRPr lang="en-GB" sz="1200" dirty="0"/>
          </a:p>
          <a:p>
            <a:r>
              <a:rPr lang="en-GB" sz="1200" b="1" dirty="0"/>
              <a:t>Cancellations </a:t>
            </a:r>
          </a:p>
          <a:p>
            <a:endParaRPr lang="en-GB" sz="1200" b="1" dirty="0"/>
          </a:p>
          <a:p>
            <a:pPr marL="285750" indent="-285750">
              <a:buFont typeface="+mj-lt"/>
              <a:buAutoNum type="romanLcPeriod"/>
            </a:pPr>
            <a:r>
              <a:rPr lang="en-GB" sz="1200" dirty="0"/>
              <a:t>I have the right to terminate a contract if a dispute cannot be resolved. If we have to take the decision to cancel due to slander, abusive conduct etc, all moneys paid are forfeit and there is no right to any refund.</a:t>
            </a:r>
          </a:p>
          <a:p>
            <a:pPr marL="285750" indent="-285750">
              <a:buFont typeface="+mj-lt"/>
              <a:buAutoNum type="romanLcPeriod"/>
            </a:pPr>
            <a:r>
              <a:rPr lang="en-GB" sz="1200" dirty="0"/>
              <a:t>There are no refunds for cancellations of individual items after the final balance has been paid, unless by the agreement of both parties. </a:t>
            </a:r>
          </a:p>
          <a:p>
            <a:endParaRPr lang="en-GB" sz="1200" b="1" dirty="0"/>
          </a:p>
          <a:p>
            <a:r>
              <a:rPr lang="en-GB" sz="1200" b="1" dirty="0"/>
              <a:t>Availability of Flowers</a:t>
            </a:r>
          </a:p>
          <a:p>
            <a:endParaRPr lang="en-GB" sz="1200" b="1" dirty="0"/>
          </a:p>
          <a:p>
            <a:pPr marL="285750" indent="-285750">
              <a:buFont typeface="+mj-lt"/>
              <a:buAutoNum type="romanLcPeriod"/>
            </a:pPr>
            <a:r>
              <a:rPr lang="en-GB" sz="1200" dirty="0"/>
              <a:t>The Flower Hut Florist cannot guarantee specific stem types but will always endeavour to work with your wish list, colours and theme and if available will include your specified flowers/foliage. However, if they are unavailable or the quality is inadequate in accordance to my professional opinion, I will use suitable alternatives which match closest to your requirements. The Flower Hut prides itself on using fresh, quality flowers and a lot of love, time, skill and attention will always go into giving my clients beautiful flowers.</a:t>
            </a:r>
          </a:p>
          <a:p>
            <a:endParaRPr lang="en-GB" sz="1200" b="1" dirty="0"/>
          </a:p>
          <a:p>
            <a:r>
              <a:rPr lang="en-GB" sz="1200" b="1" dirty="0"/>
              <a:t>Hired items</a:t>
            </a:r>
          </a:p>
          <a:p>
            <a:endParaRPr lang="en-GB" sz="1200" b="1" dirty="0"/>
          </a:p>
          <a:p>
            <a:pPr marL="285750" indent="-285750">
              <a:buFont typeface="+mj-lt"/>
              <a:buAutoNum type="romanLcPeriod"/>
            </a:pPr>
            <a:r>
              <a:rPr lang="en-GB" sz="1200" dirty="0"/>
              <a:t>Any items borrowed/hired from The Flower Hut Florist will remain the property of The Flower Hut Florist. It is the client’s responsibility if any items are missing, damaged or broken. </a:t>
            </a:r>
          </a:p>
          <a:p>
            <a:endParaRPr lang="en-GB" sz="1200" b="1" dirty="0">
              <a:latin typeface="Lucida Sans" panose="020B0602030504020204" pitchFamily="34" charset="0"/>
            </a:endParaRPr>
          </a:p>
          <a:p>
            <a:r>
              <a:rPr lang="en-GB" sz="1200" b="1" dirty="0"/>
              <a:t>Payment</a:t>
            </a:r>
            <a:br>
              <a:rPr lang="en-GB" sz="1200" dirty="0"/>
            </a:br>
            <a:endParaRPr lang="en-GB" sz="1200" dirty="0"/>
          </a:p>
          <a:p>
            <a:pPr marL="285750" indent="-285750">
              <a:buFont typeface="+mj-lt"/>
              <a:buAutoNum type="romanLcPeriod"/>
            </a:pPr>
            <a:r>
              <a:rPr lang="en-GB" sz="1200" dirty="0"/>
              <a:t>Payment of a deposit or in full is acknowledgement of the Terms &amp; Conditions. </a:t>
            </a:r>
          </a:p>
          <a:p>
            <a:pPr marL="285750" indent="-285750">
              <a:buFont typeface="+mj-lt"/>
              <a:buAutoNum type="romanLcPeriod"/>
            </a:pPr>
            <a:r>
              <a:rPr lang="en-GB" sz="1200" dirty="0"/>
              <a:t>Full payment will be required when purchasing flowers from The Flower Hut Florist. Failure to do so will mean the client won’t receive the flowers. </a:t>
            </a:r>
            <a:br>
              <a:rPr lang="en-GB" sz="1200" dirty="0"/>
            </a:br>
            <a:endParaRPr lang="en-GB" sz="1200" b="1" dirty="0">
              <a:latin typeface="Lucida Sans" panose="020B0602030504020204" pitchFamily="34" charset="0"/>
            </a:endParaRPr>
          </a:p>
          <a:p>
            <a:r>
              <a:rPr lang="en-GB" sz="1100" b="1" dirty="0">
                <a:latin typeface="Lucida Sans" panose="020B0602030504020204" pitchFamily="34" charset="0"/>
              </a:rPr>
              <a:t>Delivery</a:t>
            </a:r>
          </a:p>
          <a:p>
            <a:endParaRPr lang="en-GB" sz="1100" b="1" dirty="0">
              <a:latin typeface="Lucida Sans" panose="020B0602030504020204" pitchFamily="34" charset="0"/>
            </a:endParaRPr>
          </a:p>
          <a:p>
            <a:pPr marL="285750" indent="-285750">
              <a:buFont typeface="+mj-lt"/>
              <a:buAutoNum type="romanLcPeriod"/>
            </a:pPr>
            <a:r>
              <a:rPr lang="en-GB" sz="1200" b="0" i="0" dirty="0">
                <a:effectLst/>
                <a:latin typeface="proxima-nova"/>
              </a:rPr>
              <a:t>The Flower Hut Florist will always deliver your flowers unless there is a prior agreement for you to collect. Delivery charges apply.</a:t>
            </a:r>
          </a:p>
          <a:p>
            <a:pPr marL="285750" indent="-285750">
              <a:buFont typeface="+mj-lt"/>
              <a:buAutoNum type="romanLcPeriod"/>
            </a:pPr>
            <a:r>
              <a:rPr lang="en-GB" sz="1200" b="0" i="0" dirty="0">
                <a:effectLst/>
                <a:latin typeface="proxima-nova"/>
              </a:rPr>
              <a:t>Full delivery details must be supplied. </a:t>
            </a:r>
          </a:p>
          <a:p>
            <a:endParaRPr lang="en-GB" sz="1200" b="1" dirty="0"/>
          </a:p>
          <a:p>
            <a:r>
              <a:rPr lang="en-GB" sz="1200" b="1" dirty="0"/>
              <a:t>Complaints     </a:t>
            </a:r>
          </a:p>
          <a:p>
            <a:br>
              <a:rPr lang="en-GB" sz="1200" dirty="0"/>
            </a:br>
            <a:r>
              <a:rPr lang="en-GB" sz="1200" dirty="0"/>
              <a:t>Any complaints must be made within 24 hours of delivery along with photographic evidence. No responsibility can be taken with regards to poor condition once flowers have been approved. </a:t>
            </a:r>
          </a:p>
          <a:p>
            <a:endParaRPr lang="en-GB" sz="1200" dirty="0"/>
          </a:p>
          <a:p>
            <a:r>
              <a:rPr lang="en-GB" sz="1200" b="1" dirty="0"/>
              <a:t>Please note:</a:t>
            </a:r>
          </a:p>
          <a:p>
            <a:r>
              <a:rPr lang="en-GB" sz="1200" b="1" dirty="0"/>
              <a:t> </a:t>
            </a:r>
          </a:p>
          <a:p>
            <a:pPr marL="285750" indent="-285750">
              <a:buFont typeface="+mj-lt"/>
              <a:buAutoNum type="romanLcPeriod"/>
            </a:pPr>
            <a:r>
              <a:rPr lang="en-GB" sz="1200" dirty="0"/>
              <a:t>That some flowers and foliage are poisonous to digest.</a:t>
            </a:r>
          </a:p>
          <a:p>
            <a:pPr marL="285750" indent="-285750">
              <a:buFont typeface="+mj-lt"/>
              <a:buAutoNum type="romanLcPeriod"/>
            </a:pPr>
            <a:r>
              <a:rPr lang="en-GB" sz="1200" dirty="0"/>
              <a:t>Some roses may have thorns on the stems, however I will always do my best to remove them beforehand.</a:t>
            </a:r>
          </a:p>
          <a:p>
            <a:pPr marL="285750" indent="-285750">
              <a:buFont typeface="+mj-lt"/>
              <a:buAutoNum type="romanLcPeriod"/>
            </a:pPr>
            <a:r>
              <a:rPr lang="en-GB" sz="1200" dirty="0">
                <a:latin typeface="proxima-nova"/>
              </a:rPr>
              <a:t>The Flower Hut Florist</a:t>
            </a:r>
            <a:r>
              <a:rPr lang="en-GB" sz="1200" dirty="0"/>
              <a:t> has the right to terminate an order if a dispute cannot be resolved. If we have to take the decision to cancel due to slander, abusive conduct etc, all moneys paid are forfeit and there is no right to any refund. </a:t>
            </a:r>
          </a:p>
          <a:p>
            <a:pPr marL="285750" indent="-285750">
              <a:buFont typeface="+mj-lt"/>
              <a:buAutoNum type="romanLcPeriod"/>
            </a:pPr>
            <a:r>
              <a:rPr lang="en-GB" sz="1200" dirty="0"/>
              <a:t>The Flower Hut Florist does not accept responsibility for any injuries caused to any person/s relating to The Flower Hut Florist’s equipment, props, hired items or arrangements.</a:t>
            </a:r>
          </a:p>
          <a:p>
            <a:pPr marL="285750" indent="-285750">
              <a:buFont typeface="+mj-lt"/>
              <a:buAutoNum type="romanLcPeriod"/>
            </a:pPr>
            <a:r>
              <a:rPr lang="en-GB" sz="1200" b="0" i="0" dirty="0">
                <a:effectLst/>
                <a:latin typeface="proxima-nova"/>
              </a:rPr>
              <a:t>No responsibility is accepted by The Flower Hut Florist for any damage/harm caused by candles used in candelabra/hurricane lamps/candle holders either burns or damage from hot wax or flame.</a:t>
            </a:r>
          </a:p>
          <a:p>
            <a:pPr marL="285750" indent="-285750">
              <a:buFont typeface="+mj-lt"/>
              <a:buAutoNum type="romanLcPeriod"/>
            </a:pPr>
            <a:endParaRPr lang="en-GB" sz="1200" dirty="0">
              <a:latin typeface="proxima-nova"/>
            </a:endParaRPr>
          </a:p>
          <a:p>
            <a:r>
              <a:rPr lang="en-GB" sz="1200" b="1" i="0" dirty="0">
                <a:effectLst/>
                <a:latin typeface="proxima-nova"/>
              </a:rPr>
              <a:t>Funeral Flowers:</a:t>
            </a:r>
          </a:p>
          <a:p>
            <a:endParaRPr lang="en-GB" sz="1200" b="1" i="0" dirty="0">
              <a:effectLst/>
              <a:latin typeface="proxima-nova"/>
            </a:endParaRPr>
          </a:p>
          <a:p>
            <a:pPr marL="285750" indent="-285750">
              <a:buFont typeface="+mj-lt"/>
              <a:buAutoNum type="romanLcPeriod"/>
            </a:pPr>
            <a:r>
              <a:rPr lang="en-GB" sz="1200" i="0" dirty="0">
                <a:effectLst/>
                <a:latin typeface="proxima-nova"/>
              </a:rPr>
              <a:t>The Flower Hut Florist promises to always take time and care creating a goodbye tribute for somebody’s loved one and will always hope that the flowers turn out just right for day. We cannot however accept any responsibility for any damage potentially caused after delivery of the flowers, whether that is to the undertakers or to the client. </a:t>
            </a:r>
          </a:p>
          <a:p>
            <a:pPr marL="285750" indent="-285750">
              <a:buFont typeface="+mj-lt"/>
              <a:buAutoNum type="romanLcPeriod"/>
            </a:pPr>
            <a:r>
              <a:rPr lang="en-GB" sz="1200" dirty="0"/>
              <a:t>The Flower Hut Florist cannot guarantee specific stem types but will always endeavour to work with your wish list and colours and if available will include your specified flowers/foliage. However, if they are unavailable or the quality is inadequate in accordance to my professional opinion, I will use suitable alternatives which match closest to your requirements. The Flower Hut prides itself on using fresh, quality flowers and a lot of love, time, skill and attention will always go into giving my clients beautiful flowers.</a:t>
            </a:r>
          </a:p>
          <a:p>
            <a:pPr marL="285750" indent="-285750">
              <a:buFont typeface="+mj-lt"/>
              <a:buAutoNum type="romanLcPeriod"/>
            </a:pPr>
            <a:r>
              <a:rPr lang="en-GB" sz="1200" dirty="0"/>
              <a:t>Funeral flowers are designed to look their best for the day of the event. I cannot guarantee that flowers will last significantly past the event. Roses and some other flowers can bruise if knocked or dropped and chrysanthemums can shatter. Some flowers may be susceptible to wilting on a warm day if out of water. The Flower Hut Florist cannot take responsibility for the conditioning and care of the flowers after delivering to or on behalf of the client. </a:t>
            </a:r>
          </a:p>
          <a:p>
            <a:endParaRPr lang="en-GB" sz="1200" dirty="0">
              <a:latin typeface="proxima-nova"/>
            </a:endParaRPr>
          </a:p>
          <a:p>
            <a:endParaRPr lang="en-GB" sz="1200" dirty="0"/>
          </a:p>
        </p:txBody>
      </p:sp>
      <p:pic>
        <p:nvPicPr>
          <p:cNvPr id="6" name="Picture 5" descr="Text, letter">
            <a:extLst>
              <a:ext uri="{FF2B5EF4-FFF2-40B4-BE49-F238E27FC236}">
                <a16:creationId xmlns:a16="http://schemas.microsoft.com/office/drawing/2014/main" id="{CDEDB92E-C493-D01B-E671-7B76897AC7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8279" y="646558"/>
            <a:ext cx="2178063" cy="2178063"/>
          </a:xfrm>
          <a:prstGeom prst="rect">
            <a:avLst/>
          </a:prstGeom>
        </p:spPr>
      </p:pic>
      <p:sp>
        <p:nvSpPr>
          <p:cNvPr id="7" name="TextBox 6">
            <a:extLst>
              <a:ext uri="{FF2B5EF4-FFF2-40B4-BE49-F238E27FC236}">
                <a16:creationId xmlns:a16="http://schemas.microsoft.com/office/drawing/2014/main" id="{0C498AF0-23AE-EA45-62FD-A5B270FD57B4}"/>
              </a:ext>
            </a:extLst>
          </p:cNvPr>
          <p:cNvSpPr txBox="1"/>
          <p:nvPr/>
        </p:nvSpPr>
        <p:spPr>
          <a:xfrm>
            <a:off x="2745286" y="1513856"/>
            <a:ext cx="6701425" cy="1077218"/>
          </a:xfrm>
          <a:prstGeom prst="rect">
            <a:avLst/>
          </a:prstGeom>
          <a:noFill/>
        </p:spPr>
        <p:txBody>
          <a:bodyPr wrap="square" rtlCol="0">
            <a:spAutoFit/>
          </a:bodyPr>
          <a:lstStyle/>
          <a:p>
            <a:pPr algn="ctr"/>
            <a:r>
              <a:rPr lang="en-GB" sz="3200">
                <a:latin typeface="Lucida Bright" panose="02040602050505020304" pitchFamily="18" charset="0"/>
              </a:rPr>
              <a:t>General </a:t>
            </a:r>
            <a:endParaRPr lang="en-GB" sz="3200" dirty="0">
              <a:latin typeface="Lucida Bright" panose="02040602050505020304" pitchFamily="18" charset="0"/>
            </a:endParaRPr>
          </a:p>
          <a:p>
            <a:pPr algn="ctr"/>
            <a:r>
              <a:rPr lang="en-GB" sz="3200" dirty="0">
                <a:latin typeface="Lucida Bright" panose="02040602050505020304" pitchFamily="18" charset="0"/>
              </a:rPr>
              <a:t>Terms &amp; Conditions</a:t>
            </a:r>
          </a:p>
        </p:txBody>
      </p:sp>
    </p:spTree>
    <p:extLst>
      <p:ext uri="{BB962C8B-B14F-4D97-AF65-F5344CB8AC3E}">
        <p14:creationId xmlns:p14="http://schemas.microsoft.com/office/powerpoint/2010/main" val="20583425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357</TotalTime>
  <Words>1725</Words>
  <Application>Microsoft Office PowerPoint</Application>
  <PresentationFormat>Custom</PresentationFormat>
  <Paragraphs>68</Paragraphs>
  <Slides>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Calibri</vt:lpstr>
      <vt:lpstr>Calibri Light</vt:lpstr>
      <vt:lpstr>Lucida Bright</vt:lpstr>
      <vt:lpstr>Lucida Sans</vt:lpstr>
      <vt:lpstr>proxima-nova</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Wedding Flowers - Terms   When you book a wedding with me I take a 40% deposit. This saves the date and if for any reason you cancel your wedding this deposit is non refundable. The deposit will be deducted from the final balance which is due in full 28days before the wedding. Payment of a deposit is acknowledgement of the Terms &amp; Conditions.. I have the right to terminate a contract if a dispute cannot be resolved.   Availability of Flowers   I can not guarantee specific stems but assure you that I'll do my upmost to keep within the brief and use them if they are available. At times it is necessary to substitute blooms and I will work closely with the wish list, colour scheme or theme that we discussed as inspiration.           I reserve the right to take photographs of all my work and may use them for promotional purposes such as my website and social media.  Any photos you share with me I may also use for my portfolio to show prospectus clients my clients examples of my work unless specifically instructed not to do so. Any personal details from the customer will never be shared. Any concerns should be shared with me directly.  Please note that some flowers are poisonous to digest. Please note that some roses may have thorns on the stems, however I always do my best to remove them beforehand.  Wedding flowers are designed to look their best for the day of the event. I can not guarantee that flowers will last significantly past the event.</dc:title>
  <dc:creator>Ashton Haarer</dc:creator>
  <cp:lastModifiedBy>Ashton Haarer</cp:lastModifiedBy>
  <cp:revision>2</cp:revision>
  <dcterms:created xsi:type="dcterms:W3CDTF">2023-04-23T14:53:22Z</dcterms:created>
  <dcterms:modified xsi:type="dcterms:W3CDTF">2023-05-25T19:30:04Z</dcterms:modified>
</cp:coreProperties>
</file>